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notesMasterIdLst>
    <p:notesMasterId r:id="rId29"/>
  </p:notesMasterIdLst>
  <p:handoutMasterIdLst>
    <p:handoutMasterId r:id="rId30"/>
  </p:handoutMasterIdLst>
  <p:sldIdLst>
    <p:sldId id="382" r:id="rId2"/>
    <p:sldId id="384" r:id="rId3"/>
    <p:sldId id="392" r:id="rId4"/>
    <p:sldId id="385" r:id="rId5"/>
    <p:sldId id="390" r:id="rId6"/>
    <p:sldId id="386" r:id="rId7"/>
    <p:sldId id="391" r:id="rId8"/>
    <p:sldId id="397" r:id="rId9"/>
    <p:sldId id="398" r:id="rId10"/>
    <p:sldId id="387" r:id="rId11"/>
    <p:sldId id="388" r:id="rId12"/>
    <p:sldId id="320" r:id="rId13"/>
    <p:sldId id="378" r:id="rId14"/>
    <p:sldId id="380" r:id="rId15"/>
    <p:sldId id="393" r:id="rId16"/>
    <p:sldId id="396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367" r:id="rId28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rgbClr val="FFFF00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rgbClr val="FFFF00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rgbClr val="FFFF00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rgbClr val="FFFF00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6600CC"/>
    <a:srgbClr val="3A2DE3"/>
    <a:srgbClr val="00CC00"/>
    <a:srgbClr val="66FF99"/>
    <a:srgbClr val="3399FF"/>
    <a:srgbClr val="FFFF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660" autoAdjust="0"/>
  </p:normalViewPr>
  <p:slideViewPr>
    <p:cSldViewPr>
      <p:cViewPr>
        <p:scale>
          <a:sx n="83" d="100"/>
          <a:sy n="83" d="100"/>
        </p:scale>
        <p:origin x="-109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E5A7D-C198-4E82-9182-A56FE836910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D8A3EC20-A4D9-47ED-B72C-377D2D10F79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În total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43 917</a:t>
          </a:r>
          <a:endParaRPr kumimoji="0" lang="ro-RO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paci</a:t>
          </a:r>
          <a:r>
            <a:rPr kumimoji="0" lang="ro-RO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enţi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964819C9-5BC6-4C04-B1C4-7BD6B238E66D}" type="parTrans" cxnId="{92C1B88F-C74C-424C-BCC3-32BDDBD80C97}">
      <dgm:prSet/>
      <dgm:spPr/>
      <dgm:t>
        <a:bodyPr/>
        <a:lstStyle/>
        <a:p>
          <a:endParaRPr lang="ru-RU"/>
        </a:p>
      </dgm:t>
    </dgm:pt>
    <dgm:pt modelId="{381BA11B-E41E-46EF-9699-D75663E4E9FB}" type="sibTrans" cxnId="{92C1B88F-C74C-424C-BCC3-32BDDBD80C97}">
      <dgm:prSet/>
      <dgm:spPr/>
      <dgm:t>
        <a:bodyPr/>
        <a:lstStyle/>
        <a:p>
          <a:endParaRPr lang="ru-RU"/>
        </a:p>
      </dgm:t>
    </dgm:pt>
    <dgm:pt modelId="{58070852-641A-4F17-93EB-BF3802A36F1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1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Staţionar 24/24 ore</a:t>
          </a:r>
        </a:p>
        <a:p>
          <a:pPr marL="0" marR="0" lvl="0" indent="0" algn="ctr" defTabSz="914400" rtl="0" eaLnBrk="1" fontAlgn="base" latinLnBrk="0" hangingPunct="1">
            <a:lnSpc>
              <a:spcPct val="11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25 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958</a:t>
          </a:r>
          <a:endParaRPr kumimoji="0" lang="ro-RO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1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59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,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1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%)</a:t>
          </a: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B527CE78-7889-4BC0-A919-1AAD7E0FBC0A}" type="parTrans" cxnId="{A8C3DB3D-F05B-45F0-B5D2-A0A748742F8B}">
      <dgm:prSet/>
      <dgm:spPr/>
      <dgm:t>
        <a:bodyPr/>
        <a:lstStyle/>
        <a:p>
          <a:endParaRPr lang="ru-RU"/>
        </a:p>
      </dgm:t>
    </dgm:pt>
    <dgm:pt modelId="{0A29C3E8-AE73-4715-A256-9757D765D5D7}" type="sibTrans" cxnId="{A8C3DB3D-F05B-45F0-B5D2-A0A748742F8B}">
      <dgm:prSet/>
      <dgm:spPr/>
      <dgm:t>
        <a:bodyPr/>
        <a:lstStyle/>
        <a:p>
          <a:endParaRPr lang="ru-RU"/>
        </a:p>
      </dgm:t>
    </dgm:pt>
    <dgm:pt modelId="{3FC2E569-A80C-4818-BE84-C6F8FD849D8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În secţii terapeutice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15 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621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(60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,2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%)</a:t>
          </a: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84F7D06E-AFF5-49AE-A4C5-2AF4B9CC3564}" type="parTrans" cxnId="{CE7CA514-6A6E-400B-BD51-D3368CA41CCF}">
      <dgm:prSet/>
      <dgm:spPr/>
      <dgm:t>
        <a:bodyPr/>
        <a:lstStyle/>
        <a:p>
          <a:endParaRPr lang="ru-RU"/>
        </a:p>
      </dgm:t>
    </dgm:pt>
    <dgm:pt modelId="{EB0DC98C-0FA4-49B3-8B1F-3B35277BCEF6}" type="sibTrans" cxnId="{CE7CA514-6A6E-400B-BD51-D3368CA41CCF}">
      <dgm:prSet/>
      <dgm:spPr/>
      <dgm:t>
        <a:bodyPr/>
        <a:lstStyle/>
        <a:p>
          <a:endParaRPr lang="ru-RU"/>
        </a:p>
      </dgm:t>
    </dgm:pt>
    <dgm:pt modelId="{7F7E8875-A8F2-43B5-8375-8761395E2BC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În secţi</a:t>
          </a:r>
          <a:r>
            <a:rPr kumimoji="0" lang="en-US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12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chirurgicale</a:t>
          </a:r>
          <a:endParaRPr kumimoji="0" lang="en-US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10337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(39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,8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%)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B4B6AE2E-7F54-418B-9E66-F1FAA00498B5}" type="parTrans" cxnId="{31BCB07C-3281-422B-90F7-7BDAC099BE85}">
      <dgm:prSet/>
      <dgm:spPr/>
      <dgm:t>
        <a:bodyPr/>
        <a:lstStyle/>
        <a:p>
          <a:endParaRPr lang="ru-RU"/>
        </a:p>
      </dgm:t>
    </dgm:pt>
    <dgm:pt modelId="{346E59DD-EADB-46AD-9B06-AD0A2B5C5C8C}" type="sibTrans" cxnId="{31BCB07C-3281-422B-90F7-7BDAC099BE85}">
      <dgm:prSet/>
      <dgm:spPr/>
      <dgm:t>
        <a:bodyPr/>
        <a:lstStyle/>
        <a:p>
          <a:endParaRPr lang="ru-RU"/>
        </a:p>
      </dgm:t>
    </dgm:pt>
    <dgm:pt modelId="{DCCB28E8-C0B6-4D1C-9E94-83E1FCDEDFD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1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Staţionar de zi</a:t>
          </a:r>
        </a:p>
        <a:p>
          <a:pPr marL="0" marR="0" lvl="0" indent="0" algn="ctr" defTabSz="914400" rtl="0" eaLnBrk="1" fontAlgn="base" latinLnBrk="0" hangingPunct="1">
            <a:lnSpc>
              <a:spcPct val="11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1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7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959</a:t>
          </a:r>
          <a:endParaRPr kumimoji="0" lang="ro-RO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1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40,89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%)</a:t>
          </a: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D755BE13-99EF-4398-A913-D866BE5142E0}" type="parTrans" cxnId="{4D4B52BD-CCB6-4790-8608-1891BB4350BA}">
      <dgm:prSet/>
      <dgm:spPr/>
      <dgm:t>
        <a:bodyPr/>
        <a:lstStyle/>
        <a:p>
          <a:endParaRPr lang="ru-RU"/>
        </a:p>
      </dgm:t>
    </dgm:pt>
    <dgm:pt modelId="{2364FB75-4A0D-4D96-AFA1-964346E5600E}" type="sibTrans" cxnId="{4D4B52BD-CCB6-4790-8608-1891BB4350BA}">
      <dgm:prSet/>
      <dgm:spPr/>
      <dgm:t>
        <a:bodyPr/>
        <a:lstStyle/>
        <a:p>
          <a:endParaRPr lang="ru-RU"/>
        </a:p>
      </dgm:t>
    </dgm:pt>
    <dgm:pt modelId="{CF22842C-3B58-4E94-9B9F-2BBD644F334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În secţii terapeutice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11</a:t>
          </a:r>
          <a:endParaRPr kumimoji="0" lang="ro-RO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(0,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07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%)</a:t>
          </a: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B3F8BB1C-BA58-48B4-8D4A-89B2F724C863}" type="parTrans" cxnId="{106283F4-5090-4B8D-9944-73F958C646DB}">
      <dgm:prSet/>
      <dgm:spPr/>
      <dgm:t>
        <a:bodyPr/>
        <a:lstStyle/>
        <a:p>
          <a:endParaRPr lang="ru-RU"/>
        </a:p>
      </dgm:t>
    </dgm:pt>
    <dgm:pt modelId="{0CAB428A-3E4F-4C57-8BA7-BE75665E4522}" type="sibTrans" cxnId="{106283F4-5090-4B8D-9944-73F958C646DB}">
      <dgm:prSet/>
      <dgm:spPr/>
      <dgm:t>
        <a:bodyPr/>
        <a:lstStyle/>
        <a:p>
          <a:endParaRPr lang="ru-RU"/>
        </a:p>
      </dgm:t>
    </dgm:pt>
    <dgm:pt modelId="{3B2AF8DF-4A3D-4C36-A070-17022F76203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În CCD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1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7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948</a:t>
          </a:r>
          <a:endParaRPr kumimoji="0" lang="ro-RO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(99,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93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%)</a:t>
          </a: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62787A2D-4290-4083-B632-204E698B95D8}" type="parTrans" cxnId="{20F3FA6C-9081-4886-B46F-CA157E60C931}">
      <dgm:prSet/>
      <dgm:spPr/>
      <dgm:t>
        <a:bodyPr/>
        <a:lstStyle/>
        <a:p>
          <a:endParaRPr lang="ru-RU"/>
        </a:p>
      </dgm:t>
    </dgm:pt>
    <dgm:pt modelId="{3F994171-A3F7-481E-871B-C385113CB0D6}" type="sibTrans" cxnId="{20F3FA6C-9081-4886-B46F-CA157E60C931}">
      <dgm:prSet/>
      <dgm:spPr/>
      <dgm:t>
        <a:bodyPr/>
        <a:lstStyle/>
        <a:p>
          <a:endParaRPr lang="ru-RU"/>
        </a:p>
      </dgm:t>
    </dgm:pt>
    <dgm:pt modelId="{094C8414-2B8E-4542-962C-6808DE05868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15 657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(8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7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,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23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%)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Tratament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medicamentos</a:t>
          </a: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5460574B-272D-4901-92CD-8E0B3F8DDB82}" type="parTrans" cxnId="{F1D98476-E566-4D81-8C3A-491AD74E6631}">
      <dgm:prSet/>
      <dgm:spPr/>
      <dgm:t>
        <a:bodyPr/>
        <a:lstStyle/>
        <a:p>
          <a:endParaRPr lang="ru-RU"/>
        </a:p>
      </dgm:t>
    </dgm:pt>
    <dgm:pt modelId="{C3537498-2F96-4B4B-924F-3AB0F364C2CA}" type="sibTrans" cxnId="{F1D98476-E566-4D81-8C3A-491AD74E6631}">
      <dgm:prSet/>
      <dgm:spPr/>
      <dgm:t>
        <a:bodyPr/>
        <a:lstStyle/>
        <a:p>
          <a:endParaRPr lang="ru-RU"/>
        </a:p>
      </dgm:t>
    </dgm:pt>
    <dgm:pt modelId="{022FA040-CF47-4AE7-BB07-854A1CF5BC5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6 491</a:t>
          </a:r>
          <a:endParaRPr kumimoji="0" lang="ro-RO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41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,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4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5%)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chimioterapie</a:t>
          </a: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BD531AFA-1F77-482A-AB9E-847D83B11BE6}" type="parTrans" cxnId="{860E6BEA-BFE3-40C0-ACCF-FC5765BC1B56}">
      <dgm:prSet/>
      <dgm:spPr/>
      <dgm:t>
        <a:bodyPr/>
        <a:lstStyle/>
        <a:p>
          <a:endParaRPr lang="ru-RU"/>
        </a:p>
      </dgm:t>
    </dgm:pt>
    <dgm:pt modelId="{BA7818FB-3707-4C91-AAEC-25C4BE89CBAA}" type="sibTrans" cxnId="{860E6BEA-BFE3-40C0-ACCF-FC5765BC1B56}">
      <dgm:prSet/>
      <dgm:spPr/>
      <dgm:t>
        <a:bodyPr/>
        <a:lstStyle/>
        <a:p>
          <a:endParaRPr lang="ru-RU"/>
        </a:p>
      </dgm:t>
    </dgm:pt>
    <dgm:pt modelId="{6F3FE37F-8CE6-4CDE-957D-60C7CED6BA2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9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166</a:t>
          </a:r>
          <a:endParaRPr kumimoji="0" lang="ro-RO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58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,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5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5%)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hormonoterapie</a:t>
          </a: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00E97083-F3D9-48A0-891B-EC680536E687}" type="parTrans" cxnId="{B8E083DD-5AE5-41AB-AB8F-DCB86E5A28AD}">
      <dgm:prSet/>
      <dgm:spPr/>
      <dgm:t>
        <a:bodyPr/>
        <a:lstStyle/>
        <a:p>
          <a:endParaRPr lang="ru-RU"/>
        </a:p>
      </dgm:t>
    </dgm:pt>
    <dgm:pt modelId="{E8BBCC3A-D01F-4160-B996-1AB89892C74F}" type="sibTrans" cxnId="{B8E083DD-5AE5-41AB-AB8F-DCB86E5A28AD}">
      <dgm:prSet/>
      <dgm:spPr/>
      <dgm:t>
        <a:bodyPr/>
        <a:lstStyle/>
        <a:p>
          <a:endParaRPr lang="ru-RU"/>
        </a:p>
      </dgm:t>
    </dgm:pt>
    <dgm:pt modelId="{1887BDB9-2F5A-4992-B0DE-6223E604686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o-RO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2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2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91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(1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2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,</a:t>
          </a:r>
          <a:r>
            <a: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77</a:t>
          </a: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%)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Tratament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chirurgical</a:t>
          </a: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1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B68196F9-60CB-4FD9-9296-BB36CFBF2897}" type="parTrans" cxnId="{CB232FA7-ABD0-48A8-BA8F-D4C2E82305E7}">
      <dgm:prSet/>
      <dgm:spPr/>
      <dgm:t>
        <a:bodyPr/>
        <a:lstStyle/>
        <a:p>
          <a:endParaRPr lang="ru-RU"/>
        </a:p>
      </dgm:t>
    </dgm:pt>
    <dgm:pt modelId="{507A8BCF-A0EF-4488-B868-AC11B939E554}" type="sibTrans" cxnId="{CB232FA7-ABD0-48A8-BA8F-D4C2E82305E7}">
      <dgm:prSet/>
      <dgm:spPr/>
      <dgm:t>
        <a:bodyPr/>
        <a:lstStyle/>
        <a:p>
          <a:endParaRPr lang="ru-RU"/>
        </a:p>
      </dgm:t>
    </dgm:pt>
    <dgm:pt modelId="{D683C066-0556-46B4-A664-3B7A37B7FBBF}" type="pres">
      <dgm:prSet presAssocID="{5E9E5A7D-C198-4E82-9182-A56FE83691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5B5AFA-3DD2-4916-9589-649115947EBE}" type="pres">
      <dgm:prSet presAssocID="{D8A3EC20-A4D9-47ED-B72C-377D2D10F792}" presName="hierRoot1" presStyleCnt="0">
        <dgm:presLayoutVars>
          <dgm:hierBranch/>
        </dgm:presLayoutVars>
      </dgm:prSet>
      <dgm:spPr/>
    </dgm:pt>
    <dgm:pt modelId="{A38876E6-F4E4-4706-B3FD-0B62F68E363E}" type="pres">
      <dgm:prSet presAssocID="{D8A3EC20-A4D9-47ED-B72C-377D2D10F792}" presName="rootComposite1" presStyleCnt="0"/>
      <dgm:spPr/>
    </dgm:pt>
    <dgm:pt modelId="{F31CE8C2-88DD-401A-B9F5-A8D6CD6DCE99}" type="pres">
      <dgm:prSet presAssocID="{D8A3EC20-A4D9-47ED-B72C-377D2D10F79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55DD9D-A8F3-4395-B099-20C1AF269F02}" type="pres">
      <dgm:prSet presAssocID="{D8A3EC20-A4D9-47ED-B72C-377D2D10F79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952A6DE-928F-4995-B4AA-D236856A4D67}" type="pres">
      <dgm:prSet presAssocID="{D8A3EC20-A4D9-47ED-B72C-377D2D10F792}" presName="hierChild2" presStyleCnt="0"/>
      <dgm:spPr/>
    </dgm:pt>
    <dgm:pt modelId="{9CF36B4E-0FB9-4056-A627-A24A427C4A06}" type="pres">
      <dgm:prSet presAssocID="{B527CE78-7889-4BC0-A919-1AAD7E0FBC0A}" presName="Name35" presStyleLbl="parChTrans1D2" presStyleIdx="0" presStyleCnt="2"/>
      <dgm:spPr/>
      <dgm:t>
        <a:bodyPr/>
        <a:lstStyle/>
        <a:p>
          <a:endParaRPr lang="ru-RU"/>
        </a:p>
      </dgm:t>
    </dgm:pt>
    <dgm:pt modelId="{01BB2F7E-0890-4E25-ADC6-9C2013F31D24}" type="pres">
      <dgm:prSet presAssocID="{58070852-641A-4F17-93EB-BF3802A36F15}" presName="hierRoot2" presStyleCnt="0">
        <dgm:presLayoutVars>
          <dgm:hierBranch/>
        </dgm:presLayoutVars>
      </dgm:prSet>
      <dgm:spPr/>
    </dgm:pt>
    <dgm:pt modelId="{770154FC-870C-4398-AA5F-96BD189DBF08}" type="pres">
      <dgm:prSet presAssocID="{58070852-641A-4F17-93EB-BF3802A36F15}" presName="rootComposite" presStyleCnt="0"/>
      <dgm:spPr/>
    </dgm:pt>
    <dgm:pt modelId="{F79AEF02-A74F-4F5C-A48F-D603180D9D62}" type="pres">
      <dgm:prSet presAssocID="{58070852-641A-4F17-93EB-BF3802A36F1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FCFB13-E393-4F0A-9F5D-C51321D57ACE}" type="pres">
      <dgm:prSet presAssocID="{58070852-641A-4F17-93EB-BF3802A36F15}" presName="rootConnector" presStyleLbl="node2" presStyleIdx="0" presStyleCnt="2"/>
      <dgm:spPr/>
      <dgm:t>
        <a:bodyPr/>
        <a:lstStyle/>
        <a:p>
          <a:endParaRPr lang="ru-RU"/>
        </a:p>
      </dgm:t>
    </dgm:pt>
    <dgm:pt modelId="{AD38BBD9-EE78-40F0-80C2-13860027C5E6}" type="pres">
      <dgm:prSet presAssocID="{58070852-641A-4F17-93EB-BF3802A36F15}" presName="hierChild4" presStyleCnt="0"/>
      <dgm:spPr/>
    </dgm:pt>
    <dgm:pt modelId="{F99C4D98-C8D4-4415-8C3E-ECD7B908BBAB}" type="pres">
      <dgm:prSet presAssocID="{84F7D06E-AFF5-49AE-A4C5-2AF4B9CC3564}" presName="Name35" presStyleLbl="parChTrans1D3" presStyleIdx="0" presStyleCnt="4"/>
      <dgm:spPr/>
      <dgm:t>
        <a:bodyPr/>
        <a:lstStyle/>
        <a:p>
          <a:endParaRPr lang="ru-RU"/>
        </a:p>
      </dgm:t>
    </dgm:pt>
    <dgm:pt modelId="{6C51B13F-9B7B-451B-9ED5-1B490A13D6F3}" type="pres">
      <dgm:prSet presAssocID="{3FC2E569-A80C-4818-BE84-C6F8FD849D8A}" presName="hierRoot2" presStyleCnt="0">
        <dgm:presLayoutVars>
          <dgm:hierBranch val="r"/>
        </dgm:presLayoutVars>
      </dgm:prSet>
      <dgm:spPr/>
    </dgm:pt>
    <dgm:pt modelId="{1AB5D4DE-C70F-4B9A-9A8E-A26210D11A6F}" type="pres">
      <dgm:prSet presAssocID="{3FC2E569-A80C-4818-BE84-C6F8FD849D8A}" presName="rootComposite" presStyleCnt="0"/>
      <dgm:spPr/>
    </dgm:pt>
    <dgm:pt modelId="{B6DA27F0-1330-4AB3-B1BA-BE19F7DD58D1}" type="pres">
      <dgm:prSet presAssocID="{3FC2E569-A80C-4818-BE84-C6F8FD849D8A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39D6BE-CFF6-4E9E-B418-BD365433C2D5}" type="pres">
      <dgm:prSet presAssocID="{3FC2E569-A80C-4818-BE84-C6F8FD849D8A}" presName="rootConnector" presStyleLbl="node3" presStyleIdx="0" presStyleCnt="4"/>
      <dgm:spPr/>
      <dgm:t>
        <a:bodyPr/>
        <a:lstStyle/>
        <a:p>
          <a:endParaRPr lang="ru-RU"/>
        </a:p>
      </dgm:t>
    </dgm:pt>
    <dgm:pt modelId="{972597B5-42D5-4B18-8216-B9B441EBE9DB}" type="pres">
      <dgm:prSet presAssocID="{3FC2E569-A80C-4818-BE84-C6F8FD849D8A}" presName="hierChild4" presStyleCnt="0"/>
      <dgm:spPr/>
    </dgm:pt>
    <dgm:pt modelId="{73D3BD6E-6671-466E-B1D5-8BECFFC6F867}" type="pres">
      <dgm:prSet presAssocID="{3FC2E569-A80C-4818-BE84-C6F8FD849D8A}" presName="hierChild5" presStyleCnt="0"/>
      <dgm:spPr/>
    </dgm:pt>
    <dgm:pt modelId="{268AEC76-0EDA-4BFB-8ACF-F9E14C58A6CE}" type="pres">
      <dgm:prSet presAssocID="{B4B6AE2E-7F54-418B-9E66-F1FAA00498B5}" presName="Name35" presStyleLbl="parChTrans1D3" presStyleIdx="1" presStyleCnt="4"/>
      <dgm:spPr/>
      <dgm:t>
        <a:bodyPr/>
        <a:lstStyle/>
        <a:p>
          <a:endParaRPr lang="ru-RU"/>
        </a:p>
      </dgm:t>
    </dgm:pt>
    <dgm:pt modelId="{5447C6E7-C39D-4A15-BE0F-F0D83EDC9811}" type="pres">
      <dgm:prSet presAssocID="{7F7E8875-A8F2-43B5-8375-8761395E2BCB}" presName="hierRoot2" presStyleCnt="0">
        <dgm:presLayoutVars>
          <dgm:hierBranch val="r"/>
        </dgm:presLayoutVars>
      </dgm:prSet>
      <dgm:spPr/>
    </dgm:pt>
    <dgm:pt modelId="{0785F931-1E07-495C-9D82-2AC7BFFD2ED4}" type="pres">
      <dgm:prSet presAssocID="{7F7E8875-A8F2-43B5-8375-8761395E2BCB}" presName="rootComposite" presStyleCnt="0"/>
      <dgm:spPr/>
    </dgm:pt>
    <dgm:pt modelId="{7513AF84-4E31-4C62-A752-1AF59BF51F3F}" type="pres">
      <dgm:prSet presAssocID="{7F7E8875-A8F2-43B5-8375-8761395E2BCB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DA642E-4F37-455E-A82F-8B4454895549}" type="pres">
      <dgm:prSet presAssocID="{7F7E8875-A8F2-43B5-8375-8761395E2BCB}" presName="rootConnector" presStyleLbl="node3" presStyleIdx="1" presStyleCnt="4"/>
      <dgm:spPr/>
      <dgm:t>
        <a:bodyPr/>
        <a:lstStyle/>
        <a:p>
          <a:endParaRPr lang="ru-RU"/>
        </a:p>
      </dgm:t>
    </dgm:pt>
    <dgm:pt modelId="{B7BD9D64-BA04-4C56-B052-ABC1999622CE}" type="pres">
      <dgm:prSet presAssocID="{7F7E8875-A8F2-43B5-8375-8761395E2BCB}" presName="hierChild4" presStyleCnt="0"/>
      <dgm:spPr/>
    </dgm:pt>
    <dgm:pt modelId="{6F508226-0E1E-4098-8CBF-EA578B257CF6}" type="pres">
      <dgm:prSet presAssocID="{7F7E8875-A8F2-43B5-8375-8761395E2BCB}" presName="hierChild5" presStyleCnt="0"/>
      <dgm:spPr/>
    </dgm:pt>
    <dgm:pt modelId="{49BCAF5A-FEC6-46F4-A1D1-34000E8DC960}" type="pres">
      <dgm:prSet presAssocID="{58070852-641A-4F17-93EB-BF3802A36F15}" presName="hierChild5" presStyleCnt="0"/>
      <dgm:spPr/>
    </dgm:pt>
    <dgm:pt modelId="{F661E1C6-AA76-44C7-B7EF-F658566DFB69}" type="pres">
      <dgm:prSet presAssocID="{D755BE13-99EF-4398-A913-D866BE5142E0}" presName="Name35" presStyleLbl="parChTrans1D2" presStyleIdx="1" presStyleCnt="2"/>
      <dgm:spPr/>
      <dgm:t>
        <a:bodyPr/>
        <a:lstStyle/>
        <a:p>
          <a:endParaRPr lang="ru-RU"/>
        </a:p>
      </dgm:t>
    </dgm:pt>
    <dgm:pt modelId="{F85CEEAE-7C84-4161-84F0-9135996E5F67}" type="pres">
      <dgm:prSet presAssocID="{DCCB28E8-C0B6-4D1C-9E94-83E1FCDEDFDD}" presName="hierRoot2" presStyleCnt="0">
        <dgm:presLayoutVars>
          <dgm:hierBranch/>
        </dgm:presLayoutVars>
      </dgm:prSet>
      <dgm:spPr/>
    </dgm:pt>
    <dgm:pt modelId="{410FBA61-0F9B-47C4-ABA1-FA0BDD2076F3}" type="pres">
      <dgm:prSet presAssocID="{DCCB28E8-C0B6-4D1C-9E94-83E1FCDEDFDD}" presName="rootComposite" presStyleCnt="0"/>
      <dgm:spPr/>
    </dgm:pt>
    <dgm:pt modelId="{53061F48-277C-4731-B0A9-120ED8931A51}" type="pres">
      <dgm:prSet presAssocID="{DCCB28E8-C0B6-4D1C-9E94-83E1FCDEDFD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E25594-0B51-403F-949C-29E0541B7437}" type="pres">
      <dgm:prSet presAssocID="{DCCB28E8-C0B6-4D1C-9E94-83E1FCDEDFDD}" presName="rootConnector" presStyleLbl="node2" presStyleIdx="1" presStyleCnt="2"/>
      <dgm:spPr/>
      <dgm:t>
        <a:bodyPr/>
        <a:lstStyle/>
        <a:p>
          <a:endParaRPr lang="ru-RU"/>
        </a:p>
      </dgm:t>
    </dgm:pt>
    <dgm:pt modelId="{9AD86BE1-B581-44E0-957E-49AF3ACAF958}" type="pres">
      <dgm:prSet presAssocID="{DCCB28E8-C0B6-4D1C-9E94-83E1FCDEDFDD}" presName="hierChild4" presStyleCnt="0"/>
      <dgm:spPr/>
    </dgm:pt>
    <dgm:pt modelId="{28BF9720-82BC-49F8-83B2-1F35439930FB}" type="pres">
      <dgm:prSet presAssocID="{B3F8BB1C-BA58-48B4-8D4A-89B2F724C863}" presName="Name35" presStyleLbl="parChTrans1D3" presStyleIdx="2" presStyleCnt="4"/>
      <dgm:spPr/>
      <dgm:t>
        <a:bodyPr/>
        <a:lstStyle/>
        <a:p>
          <a:endParaRPr lang="ru-RU"/>
        </a:p>
      </dgm:t>
    </dgm:pt>
    <dgm:pt modelId="{90BA6371-9F13-4272-B978-F863B4FE5473}" type="pres">
      <dgm:prSet presAssocID="{CF22842C-3B58-4E94-9B9F-2BBD644F334D}" presName="hierRoot2" presStyleCnt="0">
        <dgm:presLayoutVars>
          <dgm:hierBranch val="r"/>
        </dgm:presLayoutVars>
      </dgm:prSet>
      <dgm:spPr/>
    </dgm:pt>
    <dgm:pt modelId="{69D95B31-7D7B-4E58-BF89-380C281635C0}" type="pres">
      <dgm:prSet presAssocID="{CF22842C-3B58-4E94-9B9F-2BBD644F334D}" presName="rootComposite" presStyleCnt="0"/>
      <dgm:spPr/>
    </dgm:pt>
    <dgm:pt modelId="{2AB69DB9-E7A1-4D04-A380-FA44FD700B2D}" type="pres">
      <dgm:prSet presAssocID="{CF22842C-3B58-4E94-9B9F-2BBD644F334D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49154E-AF5F-4CE8-BBAD-A4DA6862FBB4}" type="pres">
      <dgm:prSet presAssocID="{CF22842C-3B58-4E94-9B9F-2BBD644F334D}" presName="rootConnector" presStyleLbl="node3" presStyleIdx="2" presStyleCnt="4"/>
      <dgm:spPr/>
      <dgm:t>
        <a:bodyPr/>
        <a:lstStyle/>
        <a:p>
          <a:endParaRPr lang="ru-RU"/>
        </a:p>
      </dgm:t>
    </dgm:pt>
    <dgm:pt modelId="{E749E911-35C4-48FF-B0AC-6995511927D1}" type="pres">
      <dgm:prSet presAssocID="{CF22842C-3B58-4E94-9B9F-2BBD644F334D}" presName="hierChild4" presStyleCnt="0"/>
      <dgm:spPr/>
    </dgm:pt>
    <dgm:pt modelId="{98F0A642-0304-4BF4-852C-4BEB7A337AE8}" type="pres">
      <dgm:prSet presAssocID="{CF22842C-3B58-4E94-9B9F-2BBD644F334D}" presName="hierChild5" presStyleCnt="0"/>
      <dgm:spPr/>
    </dgm:pt>
    <dgm:pt modelId="{15108854-2BD4-4F9D-9294-AC38047C4018}" type="pres">
      <dgm:prSet presAssocID="{62787A2D-4290-4083-B632-204E698B95D8}" presName="Name35" presStyleLbl="parChTrans1D3" presStyleIdx="3" presStyleCnt="4"/>
      <dgm:spPr/>
      <dgm:t>
        <a:bodyPr/>
        <a:lstStyle/>
        <a:p>
          <a:endParaRPr lang="ru-RU"/>
        </a:p>
      </dgm:t>
    </dgm:pt>
    <dgm:pt modelId="{0A42397A-F1B0-4F56-9187-C1C35D8B241E}" type="pres">
      <dgm:prSet presAssocID="{3B2AF8DF-4A3D-4C36-A070-17022F76203B}" presName="hierRoot2" presStyleCnt="0">
        <dgm:presLayoutVars>
          <dgm:hierBranch/>
        </dgm:presLayoutVars>
      </dgm:prSet>
      <dgm:spPr/>
    </dgm:pt>
    <dgm:pt modelId="{79050EAF-B445-400A-88E4-E87BDEAC2FBA}" type="pres">
      <dgm:prSet presAssocID="{3B2AF8DF-4A3D-4C36-A070-17022F76203B}" presName="rootComposite" presStyleCnt="0"/>
      <dgm:spPr/>
    </dgm:pt>
    <dgm:pt modelId="{676022A7-45CF-45DE-8327-399E1470C4FC}" type="pres">
      <dgm:prSet presAssocID="{3B2AF8DF-4A3D-4C36-A070-17022F76203B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17D3D1-CA99-45D5-B512-915B073D7E41}" type="pres">
      <dgm:prSet presAssocID="{3B2AF8DF-4A3D-4C36-A070-17022F76203B}" presName="rootConnector" presStyleLbl="node3" presStyleIdx="3" presStyleCnt="4"/>
      <dgm:spPr/>
      <dgm:t>
        <a:bodyPr/>
        <a:lstStyle/>
        <a:p>
          <a:endParaRPr lang="ru-RU"/>
        </a:p>
      </dgm:t>
    </dgm:pt>
    <dgm:pt modelId="{28F2C0D0-F65D-4850-9235-4EF6C16DBED2}" type="pres">
      <dgm:prSet presAssocID="{3B2AF8DF-4A3D-4C36-A070-17022F76203B}" presName="hierChild4" presStyleCnt="0"/>
      <dgm:spPr/>
    </dgm:pt>
    <dgm:pt modelId="{C535D852-AFE3-4E8C-A01D-601904AF937B}" type="pres">
      <dgm:prSet presAssocID="{5460574B-272D-4901-92CD-8E0B3F8DDB82}" presName="Name35" presStyleLbl="parChTrans1D4" presStyleIdx="0" presStyleCnt="4"/>
      <dgm:spPr/>
      <dgm:t>
        <a:bodyPr/>
        <a:lstStyle/>
        <a:p>
          <a:endParaRPr lang="ru-RU"/>
        </a:p>
      </dgm:t>
    </dgm:pt>
    <dgm:pt modelId="{8065C967-B369-4A4F-9D2B-5390A0F52812}" type="pres">
      <dgm:prSet presAssocID="{094C8414-2B8E-4542-962C-6808DE05868C}" presName="hierRoot2" presStyleCnt="0">
        <dgm:presLayoutVars>
          <dgm:hierBranch/>
        </dgm:presLayoutVars>
      </dgm:prSet>
      <dgm:spPr/>
    </dgm:pt>
    <dgm:pt modelId="{B0596D62-7F57-455A-B7A0-B40197E7C8A0}" type="pres">
      <dgm:prSet presAssocID="{094C8414-2B8E-4542-962C-6808DE05868C}" presName="rootComposite" presStyleCnt="0"/>
      <dgm:spPr/>
    </dgm:pt>
    <dgm:pt modelId="{B405057C-696E-4970-8AEF-81CD3C277F10}" type="pres">
      <dgm:prSet presAssocID="{094C8414-2B8E-4542-962C-6808DE05868C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D48693-937F-48ED-BB67-B5D66A37F1B1}" type="pres">
      <dgm:prSet presAssocID="{094C8414-2B8E-4542-962C-6808DE05868C}" presName="rootConnector" presStyleLbl="node4" presStyleIdx="0" presStyleCnt="4"/>
      <dgm:spPr/>
      <dgm:t>
        <a:bodyPr/>
        <a:lstStyle/>
        <a:p>
          <a:endParaRPr lang="ru-RU"/>
        </a:p>
      </dgm:t>
    </dgm:pt>
    <dgm:pt modelId="{E4246EEB-3F72-4B0A-94C3-4A8C8FEDBA43}" type="pres">
      <dgm:prSet presAssocID="{094C8414-2B8E-4542-962C-6808DE05868C}" presName="hierChild4" presStyleCnt="0"/>
      <dgm:spPr/>
    </dgm:pt>
    <dgm:pt modelId="{65141FD9-1430-4580-9141-DB5D5AD92485}" type="pres">
      <dgm:prSet presAssocID="{BD531AFA-1F77-482A-AB9E-847D83B11BE6}" presName="Name35" presStyleLbl="parChTrans1D4" presStyleIdx="1" presStyleCnt="4"/>
      <dgm:spPr/>
      <dgm:t>
        <a:bodyPr/>
        <a:lstStyle/>
        <a:p>
          <a:endParaRPr lang="ru-RU"/>
        </a:p>
      </dgm:t>
    </dgm:pt>
    <dgm:pt modelId="{B4AA8196-DA3D-4252-A26E-EEAA780B2705}" type="pres">
      <dgm:prSet presAssocID="{022FA040-CF47-4AE7-BB07-854A1CF5BC58}" presName="hierRoot2" presStyleCnt="0">
        <dgm:presLayoutVars>
          <dgm:hierBranch val="r"/>
        </dgm:presLayoutVars>
      </dgm:prSet>
      <dgm:spPr/>
    </dgm:pt>
    <dgm:pt modelId="{8A1FB7AB-1675-4078-ADF4-F478B12B5508}" type="pres">
      <dgm:prSet presAssocID="{022FA040-CF47-4AE7-BB07-854A1CF5BC58}" presName="rootComposite" presStyleCnt="0"/>
      <dgm:spPr/>
    </dgm:pt>
    <dgm:pt modelId="{B140AC40-29EE-4DDA-B23D-54913536243C}" type="pres">
      <dgm:prSet presAssocID="{022FA040-CF47-4AE7-BB07-854A1CF5BC58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37C864-7466-4508-970A-83CFC93244C0}" type="pres">
      <dgm:prSet presAssocID="{022FA040-CF47-4AE7-BB07-854A1CF5BC58}" presName="rootConnector" presStyleLbl="node4" presStyleIdx="1" presStyleCnt="4"/>
      <dgm:spPr/>
      <dgm:t>
        <a:bodyPr/>
        <a:lstStyle/>
        <a:p>
          <a:endParaRPr lang="ru-RU"/>
        </a:p>
      </dgm:t>
    </dgm:pt>
    <dgm:pt modelId="{C0EB7B0B-F099-4342-BDD3-CD344CE58C89}" type="pres">
      <dgm:prSet presAssocID="{022FA040-CF47-4AE7-BB07-854A1CF5BC58}" presName="hierChild4" presStyleCnt="0"/>
      <dgm:spPr/>
    </dgm:pt>
    <dgm:pt modelId="{24162AC2-2713-4F62-9848-F80A44430954}" type="pres">
      <dgm:prSet presAssocID="{022FA040-CF47-4AE7-BB07-854A1CF5BC58}" presName="hierChild5" presStyleCnt="0"/>
      <dgm:spPr/>
    </dgm:pt>
    <dgm:pt modelId="{BD3CCCF7-F75D-41BE-9BDF-8117056D2E40}" type="pres">
      <dgm:prSet presAssocID="{00E97083-F3D9-48A0-891B-EC680536E687}" presName="Name35" presStyleLbl="parChTrans1D4" presStyleIdx="2" presStyleCnt="4"/>
      <dgm:spPr/>
      <dgm:t>
        <a:bodyPr/>
        <a:lstStyle/>
        <a:p>
          <a:endParaRPr lang="ru-RU"/>
        </a:p>
      </dgm:t>
    </dgm:pt>
    <dgm:pt modelId="{BD615E61-DFEC-4CEB-98C9-5DD197F42774}" type="pres">
      <dgm:prSet presAssocID="{6F3FE37F-8CE6-4CDE-957D-60C7CED6BA23}" presName="hierRoot2" presStyleCnt="0">
        <dgm:presLayoutVars>
          <dgm:hierBranch/>
        </dgm:presLayoutVars>
      </dgm:prSet>
      <dgm:spPr/>
    </dgm:pt>
    <dgm:pt modelId="{6E0E4D00-486F-463E-A02F-3EDE674D24B9}" type="pres">
      <dgm:prSet presAssocID="{6F3FE37F-8CE6-4CDE-957D-60C7CED6BA23}" presName="rootComposite" presStyleCnt="0"/>
      <dgm:spPr/>
    </dgm:pt>
    <dgm:pt modelId="{40AD0A25-EAC1-4892-BCDF-C42A83993CD2}" type="pres">
      <dgm:prSet presAssocID="{6F3FE37F-8CE6-4CDE-957D-60C7CED6BA23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A4B9D8-DC50-4F00-942F-A31935C6F9D7}" type="pres">
      <dgm:prSet presAssocID="{6F3FE37F-8CE6-4CDE-957D-60C7CED6BA23}" presName="rootConnector" presStyleLbl="node4" presStyleIdx="2" presStyleCnt="4"/>
      <dgm:spPr/>
      <dgm:t>
        <a:bodyPr/>
        <a:lstStyle/>
        <a:p>
          <a:endParaRPr lang="ru-RU"/>
        </a:p>
      </dgm:t>
    </dgm:pt>
    <dgm:pt modelId="{9AA6D4B4-138E-4BEF-9406-49846DA2A568}" type="pres">
      <dgm:prSet presAssocID="{6F3FE37F-8CE6-4CDE-957D-60C7CED6BA23}" presName="hierChild4" presStyleCnt="0"/>
      <dgm:spPr/>
    </dgm:pt>
    <dgm:pt modelId="{FD8D0846-4AB8-4689-9EC8-07C8CF4CC3F0}" type="pres">
      <dgm:prSet presAssocID="{6F3FE37F-8CE6-4CDE-957D-60C7CED6BA23}" presName="hierChild5" presStyleCnt="0"/>
      <dgm:spPr/>
    </dgm:pt>
    <dgm:pt modelId="{8D205E70-5DD3-46CA-8495-3DDD20537545}" type="pres">
      <dgm:prSet presAssocID="{094C8414-2B8E-4542-962C-6808DE05868C}" presName="hierChild5" presStyleCnt="0"/>
      <dgm:spPr/>
    </dgm:pt>
    <dgm:pt modelId="{ADE00A67-263A-48AD-B583-4D5D3EF99AFF}" type="pres">
      <dgm:prSet presAssocID="{B68196F9-60CB-4FD9-9296-BB36CFBF2897}" presName="Name35" presStyleLbl="parChTrans1D4" presStyleIdx="3" presStyleCnt="4"/>
      <dgm:spPr/>
      <dgm:t>
        <a:bodyPr/>
        <a:lstStyle/>
        <a:p>
          <a:endParaRPr lang="ru-RU"/>
        </a:p>
      </dgm:t>
    </dgm:pt>
    <dgm:pt modelId="{887AD006-0C5E-498C-A77B-D68AD1C0A0E9}" type="pres">
      <dgm:prSet presAssocID="{1887BDB9-2F5A-4992-B0DE-6223E6046866}" presName="hierRoot2" presStyleCnt="0">
        <dgm:presLayoutVars>
          <dgm:hierBranch val="r"/>
        </dgm:presLayoutVars>
      </dgm:prSet>
      <dgm:spPr/>
    </dgm:pt>
    <dgm:pt modelId="{B62A9500-6DE0-48C3-9D03-360A8B08B203}" type="pres">
      <dgm:prSet presAssocID="{1887BDB9-2F5A-4992-B0DE-6223E6046866}" presName="rootComposite" presStyleCnt="0"/>
      <dgm:spPr/>
    </dgm:pt>
    <dgm:pt modelId="{EBB46E54-E358-4E6D-AE04-73B3838DE6CE}" type="pres">
      <dgm:prSet presAssocID="{1887BDB9-2F5A-4992-B0DE-6223E6046866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4D0981-C072-4E22-924D-5428652F5B96}" type="pres">
      <dgm:prSet presAssocID="{1887BDB9-2F5A-4992-B0DE-6223E6046866}" presName="rootConnector" presStyleLbl="node4" presStyleIdx="3" presStyleCnt="4"/>
      <dgm:spPr/>
      <dgm:t>
        <a:bodyPr/>
        <a:lstStyle/>
        <a:p>
          <a:endParaRPr lang="ru-RU"/>
        </a:p>
      </dgm:t>
    </dgm:pt>
    <dgm:pt modelId="{2578F8FC-883C-45F6-812E-F9EAC5D86E27}" type="pres">
      <dgm:prSet presAssocID="{1887BDB9-2F5A-4992-B0DE-6223E6046866}" presName="hierChild4" presStyleCnt="0"/>
      <dgm:spPr/>
    </dgm:pt>
    <dgm:pt modelId="{0053CC25-F793-4BB3-B261-FDE671AA4DDD}" type="pres">
      <dgm:prSet presAssocID="{1887BDB9-2F5A-4992-B0DE-6223E6046866}" presName="hierChild5" presStyleCnt="0"/>
      <dgm:spPr/>
    </dgm:pt>
    <dgm:pt modelId="{7C8649EF-6EB5-4F54-BD84-79DAD85FB9A9}" type="pres">
      <dgm:prSet presAssocID="{3B2AF8DF-4A3D-4C36-A070-17022F76203B}" presName="hierChild5" presStyleCnt="0"/>
      <dgm:spPr/>
    </dgm:pt>
    <dgm:pt modelId="{02EEF2DB-E9C2-4F69-8BDD-9ACD2C45D272}" type="pres">
      <dgm:prSet presAssocID="{DCCB28E8-C0B6-4D1C-9E94-83E1FCDEDFDD}" presName="hierChild5" presStyleCnt="0"/>
      <dgm:spPr/>
    </dgm:pt>
    <dgm:pt modelId="{BEAD4F5A-87AB-4417-AE57-88595538FDF7}" type="pres">
      <dgm:prSet presAssocID="{D8A3EC20-A4D9-47ED-B72C-377D2D10F792}" presName="hierChild3" presStyleCnt="0"/>
      <dgm:spPr/>
    </dgm:pt>
  </dgm:ptLst>
  <dgm:cxnLst>
    <dgm:cxn modelId="{10A06016-110C-405F-B61A-1BB5B3E34F19}" type="presOf" srcId="{094C8414-2B8E-4542-962C-6808DE05868C}" destId="{37D48693-937F-48ED-BB67-B5D66A37F1B1}" srcOrd="1" destOrd="0" presId="urn:microsoft.com/office/officeart/2005/8/layout/orgChart1"/>
    <dgm:cxn modelId="{6896AAEF-B41D-4E66-A90A-A836DA272B66}" type="presOf" srcId="{D8A3EC20-A4D9-47ED-B72C-377D2D10F792}" destId="{6555DD9D-A8F3-4395-B099-20C1AF269F02}" srcOrd="1" destOrd="0" presId="urn:microsoft.com/office/officeart/2005/8/layout/orgChart1"/>
    <dgm:cxn modelId="{4B9175F1-1279-4125-B19C-EBAD7AAD1E85}" type="presOf" srcId="{3B2AF8DF-4A3D-4C36-A070-17022F76203B}" destId="{676022A7-45CF-45DE-8327-399E1470C4FC}" srcOrd="0" destOrd="0" presId="urn:microsoft.com/office/officeart/2005/8/layout/orgChart1"/>
    <dgm:cxn modelId="{920E213C-E1D6-4D0B-BF16-5647D8984970}" type="presOf" srcId="{D8A3EC20-A4D9-47ED-B72C-377D2D10F792}" destId="{F31CE8C2-88DD-401A-B9F5-A8D6CD6DCE99}" srcOrd="0" destOrd="0" presId="urn:microsoft.com/office/officeart/2005/8/layout/orgChart1"/>
    <dgm:cxn modelId="{EFAC8ABC-EF54-4CE9-B052-1A245BD89287}" type="presOf" srcId="{022FA040-CF47-4AE7-BB07-854A1CF5BC58}" destId="{B140AC40-29EE-4DDA-B23D-54913536243C}" srcOrd="0" destOrd="0" presId="urn:microsoft.com/office/officeart/2005/8/layout/orgChart1"/>
    <dgm:cxn modelId="{80723F87-DF67-447C-B48C-89A3E3BB205E}" type="presOf" srcId="{022FA040-CF47-4AE7-BB07-854A1CF5BC58}" destId="{6337C864-7466-4508-970A-83CFC93244C0}" srcOrd="1" destOrd="0" presId="urn:microsoft.com/office/officeart/2005/8/layout/orgChart1"/>
    <dgm:cxn modelId="{1F486EA7-92FC-4839-BACC-53D91C669408}" type="presOf" srcId="{1887BDB9-2F5A-4992-B0DE-6223E6046866}" destId="{EBB46E54-E358-4E6D-AE04-73B3838DE6CE}" srcOrd="0" destOrd="0" presId="urn:microsoft.com/office/officeart/2005/8/layout/orgChart1"/>
    <dgm:cxn modelId="{CB232FA7-ABD0-48A8-BA8F-D4C2E82305E7}" srcId="{3B2AF8DF-4A3D-4C36-A070-17022F76203B}" destId="{1887BDB9-2F5A-4992-B0DE-6223E6046866}" srcOrd="1" destOrd="0" parTransId="{B68196F9-60CB-4FD9-9296-BB36CFBF2897}" sibTransId="{507A8BCF-A0EF-4488-B868-AC11B939E554}"/>
    <dgm:cxn modelId="{CE7CA514-6A6E-400B-BD51-D3368CA41CCF}" srcId="{58070852-641A-4F17-93EB-BF3802A36F15}" destId="{3FC2E569-A80C-4818-BE84-C6F8FD849D8A}" srcOrd="0" destOrd="0" parTransId="{84F7D06E-AFF5-49AE-A4C5-2AF4B9CC3564}" sibTransId="{EB0DC98C-0FA4-49B3-8B1F-3B35277BCEF6}"/>
    <dgm:cxn modelId="{0CFF5609-B6DE-4D4A-9203-C6769C23F95B}" type="presOf" srcId="{094C8414-2B8E-4542-962C-6808DE05868C}" destId="{B405057C-696E-4970-8AEF-81CD3C277F10}" srcOrd="0" destOrd="0" presId="urn:microsoft.com/office/officeart/2005/8/layout/orgChart1"/>
    <dgm:cxn modelId="{7367F78F-2A0D-49B6-934C-D354A116FC59}" type="presOf" srcId="{CF22842C-3B58-4E94-9B9F-2BBD644F334D}" destId="{2AB69DB9-E7A1-4D04-A380-FA44FD700B2D}" srcOrd="0" destOrd="0" presId="urn:microsoft.com/office/officeart/2005/8/layout/orgChart1"/>
    <dgm:cxn modelId="{994FACD9-AFB0-4B58-B65F-97CC162F217D}" type="presOf" srcId="{5460574B-272D-4901-92CD-8E0B3F8DDB82}" destId="{C535D852-AFE3-4E8C-A01D-601904AF937B}" srcOrd="0" destOrd="0" presId="urn:microsoft.com/office/officeart/2005/8/layout/orgChart1"/>
    <dgm:cxn modelId="{79B92ED6-FF34-48E0-A621-3A6DA7A6632F}" type="presOf" srcId="{DCCB28E8-C0B6-4D1C-9E94-83E1FCDEDFDD}" destId="{53061F48-277C-4731-B0A9-120ED8931A51}" srcOrd="0" destOrd="0" presId="urn:microsoft.com/office/officeart/2005/8/layout/orgChart1"/>
    <dgm:cxn modelId="{B1D73BFC-0265-4EF9-9D0B-0974547A436B}" type="presOf" srcId="{B527CE78-7889-4BC0-A919-1AAD7E0FBC0A}" destId="{9CF36B4E-0FB9-4056-A627-A24A427C4A06}" srcOrd="0" destOrd="0" presId="urn:microsoft.com/office/officeart/2005/8/layout/orgChart1"/>
    <dgm:cxn modelId="{31BCB07C-3281-422B-90F7-7BDAC099BE85}" srcId="{58070852-641A-4F17-93EB-BF3802A36F15}" destId="{7F7E8875-A8F2-43B5-8375-8761395E2BCB}" srcOrd="1" destOrd="0" parTransId="{B4B6AE2E-7F54-418B-9E66-F1FAA00498B5}" sibTransId="{346E59DD-EADB-46AD-9B06-AD0A2B5C5C8C}"/>
    <dgm:cxn modelId="{D4212A79-C60E-431E-A506-1C55484DB74B}" type="presOf" srcId="{D755BE13-99EF-4398-A913-D866BE5142E0}" destId="{F661E1C6-AA76-44C7-B7EF-F658566DFB69}" srcOrd="0" destOrd="0" presId="urn:microsoft.com/office/officeart/2005/8/layout/orgChart1"/>
    <dgm:cxn modelId="{BD0A233F-0A06-49A9-ACBC-94A42015F797}" type="presOf" srcId="{B4B6AE2E-7F54-418B-9E66-F1FAA00498B5}" destId="{268AEC76-0EDA-4BFB-8ACF-F9E14C58A6CE}" srcOrd="0" destOrd="0" presId="urn:microsoft.com/office/officeart/2005/8/layout/orgChart1"/>
    <dgm:cxn modelId="{6D7B7E01-9359-41CC-94DC-EC4A1A766F18}" type="presOf" srcId="{7F7E8875-A8F2-43B5-8375-8761395E2BCB}" destId="{7513AF84-4E31-4C62-A752-1AF59BF51F3F}" srcOrd="0" destOrd="0" presId="urn:microsoft.com/office/officeart/2005/8/layout/orgChart1"/>
    <dgm:cxn modelId="{DC1D46E6-9A44-41B2-970F-79E3A5CE3C05}" type="presOf" srcId="{BD531AFA-1F77-482A-AB9E-847D83B11BE6}" destId="{65141FD9-1430-4580-9141-DB5D5AD92485}" srcOrd="0" destOrd="0" presId="urn:microsoft.com/office/officeart/2005/8/layout/orgChart1"/>
    <dgm:cxn modelId="{9B8673BC-C881-4E9A-92A7-B6843E31D481}" type="presOf" srcId="{3FC2E569-A80C-4818-BE84-C6F8FD849D8A}" destId="{B6DA27F0-1330-4AB3-B1BA-BE19F7DD58D1}" srcOrd="0" destOrd="0" presId="urn:microsoft.com/office/officeart/2005/8/layout/orgChart1"/>
    <dgm:cxn modelId="{060763C3-E4AA-4229-B0CB-889D23365CF3}" type="presOf" srcId="{6F3FE37F-8CE6-4CDE-957D-60C7CED6BA23}" destId="{26A4B9D8-DC50-4F00-942F-A31935C6F9D7}" srcOrd="1" destOrd="0" presId="urn:microsoft.com/office/officeart/2005/8/layout/orgChart1"/>
    <dgm:cxn modelId="{F1D98476-E566-4D81-8C3A-491AD74E6631}" srcId="{3B2AF8DF-4A3D-4C36-A070-17022F76203B}" destId="{094C8414-2B8E-4542-962C-6808DE05868C}" srcOrd="0" destOrd="0" parTransId="{5460574B-272D-4901-92CD-8E0B3F8DDB82}" sibTransId="{C3537498-2F96-4B4B-924F-3AB0F364C2CA}"/>
    <dgm:cxn modelId="{A40715D2-945E-451B-B505-4D59FC41D80A}" type="presOf" srcId="{58070852-641A-4F17-93EB-BF3802A36F15}" destId="{33FCFB13-E393-4F0A-9F5D-C51321D57ACE}" srcOrd="1" destOrd="0" presId="urn:microsoft.com/office/officeart/2005/8/layout/orgChart1"/>
    <dgm:cxn modelId="{6EAD1E0C-2D93-40CC-AC89-3D7179EEBD87}" type="presOf" srcId="{84F7D06E-AFF5-49AE-A4C5-2AF4B9CC3564}" destId="{F99C4D98-C8D4-4415-8C3E-ECD7B908BBAB}" srcOrd="0" destOrd="0" presId="urn:microsoft.com/office/officeart/2005/8/layout/orgChart1"/>
    <dgm:cxn modelId="{80DFA027-34BA-4B47-B66B-DD397E74289D}" type="presOf" srcId="{DCCB28E8-C0B6-4D1C-9E94-83E1FCDEDFDD}" destId="{38E25594-0B51-403F-949C-29E0541B7437}" srcOrd="1" destOrd="0" presId="urn:microsoft.com/office/officeart/2005/8/layout/orgChart1"/>
    <dgm:cxn modelId="{1DE37F6E-2D2E-4AB4-8094-9EDB73AE7C99}" type="presOf" srcId="{3B2AF8DF-4A3D-4C36-A070-17022F76203B}" destId="{9D17D3D1-CA99-45D5-B512-915B073D7E41}" srcOrd="1" destOrd="0" presId="urn:microsoft.com/office/officeart/2005/8/layout/orgChart1"/>
    <dgm:cxn modelId="{106283F4-5090-4B8D-9944-73F958C646DB}" srcId="{DCCB28E8-C0B6-4D1C-9E94-83E1FCDEDFDD}" destId="{CF22842C-3B58-4E94-9B9F-2BBD644F334D}" srcOrd="0" destOrd="0" parTransId="{B3F8BB1C-BA58-48B4-8D4A-89B2F724C863}" sibTransId="{0CAB428A-3E4F-4C57-8BA7-BE75665E4522}"/>
    <dgm:cxn modelId="{724246BE-C2C3-4165-AA06-990EF61C728F}" type="presOf" srcId="{00E97083-F3D9-48A0-891B-EC680536E687}" destId="{BD3CCCF7-F75D-41BE-9BDF-8117056D2E40}" srcOrd="0" destOrd="0" presId="urn:microsoft.com/office/officeart/2005/8/layout/orgChart1"/>
    <dgm:cxn modelId="{0B3D6C4D-8EEA-4F82-BDC7-790B84F86A23}" type="presOf" srcId="{B3F8BB1C-BA58-48B4-8D4A-89B2F724C863}" destId="{28BF9720-82BC-49F8-83B2-1F35439930FB}" srcOrd="0" destOrd="0" presId="urn:microsoft.com/office/officeart/2005/8/layout/orgChart1"/>
    <dgm:cxn modelId="{137936A6-7BBD-41D0-98D5-B6A0FA364503}" type="presOf" srcId="{3FC2E569-A80C-4818-BE84-C6F8FD849D8A}" destId="{D639D6BE-CFF6-4E9E-B418-BD365433C2D5}" srcOrd="1" destOrd="0" presId="urn:microsoft.com/office/officeart/2005/8/layout/orgChart1"/>
    <dgm:cxn modelId="{B8E083DD-5AE5-41AB-AB8F-DCB86E5A28AD}" srcId="{094C8414-2B8E-4542-962C-6808DE05868C}" destId="{6F3FE37F-8CE6-4CDE-957D-60C7CED6BA23}" srcOrd="1" destOrd="0" parTransId="{00E97083-F3D9-48A0-891B-EC680536E687}" sibTransId="{E8BBCC3A-D01F-4160-B996-1AB89892C74F}"/>
    <dgm:cxn modelId="{CF5A9B6C-7789-417C-AB2A-42B536661BA3}" type="presOf" srcId="{5E9E5A7D-C198-4E82-9182-A56FE8369103}" destId="{D683C066-0556-46B4-A664-3B7A37B7FBBF}" srcOrd="0" destOrd="0" presId="urn:microsoft.com/office/officeart/2005/8/layout/orgChart1"/>
    <dgm:cxn modelId="{C141D501-66B1-4935-9148-E2C4518ED8D6}" type="presOf" srcId="{6F3FE37F-8CE6-4CDE-957D-60C7CED6BA23}" destId="{40AD0A25-EAC1-4892-BCDF-C42A83993CD2}" srcOrd="0" destOrd="0" presId="urn:microsoft.com/office/officeart/2005/8/layout/orgChart1"/>
    <dgm:cxn modelId="{08888BE4-BC8D-494F-AC58-9190BA7F4EC0}" type="presOf" srcId="{CF22842C-3B58-4E94-9B9F-2BBD644F334D}" destId="{FD49154E-AF5F-4CE8-BBAD-A4DA6862FBB4}" srcOrd="1" destOrd="0" presId="urn:microsoft.com/office/officeart/2005/8/layout/orgChart1"/>
    <dgm:cxn modelId="{92C1B88F-C74C-424C-BCC3-32BDDBD80C97}" srcId="{5E9E5A7D-C198-4E82-9182-A56FE8369103}" destId="{D8A3EC20-A4D9-47ED-B72C-377D2D10F792}" srcOrd="0" destOrd="0" parTransId="{964819C9-5BC6-4C04-B1C4-7BD6B238E66D}" sibTransId="{381BA11B-E41E-46EF-9699-D75663E4E9FB}"/>
    <dgm:cxn modelId="{927A7699-6933-4AAA-A672-AFD8B7CF503E}" type="presOf" srcId="{62787A2D-4290-4083-B632-204E698B95D8}" destId="{15108854-2BD4-4F9D-9294-AC38047C4018}" srcOrd="0" destOrd="0" presId="urn:microsoft.com/office/officeart/2005/8/layout/orgChart1"/>
    <dgm:cxn modelId="{20F3FA6C-9081-4886-B46F-CA157E60C931}" srcId="{DCCB28E8-C0B6-4D1C-9E94-83E1FCDEDFDD}" destId="{3B2AF8DF-4A3D-4C36-A070-17022F76203B}" srcOrd="1" destOrd="0" parTransId="{62787A2D-4290-4083-B632-204E698B95D8}" sibTransId="{3F994171-A3F7-481E-871B-C385113CB0D6}"/>
    <dgm:cxn modelId="{A6410FB8-C7CC-45CD-809F-B80683C95742}" type="presOf" srcId="{58070852-641A-4F17-93EB-BF3802A36F15}" destId="{F79AEF02-A74F-4F5C-A48F-D603180D9D62}" srcOrd="0" destOrd="0" presId="urn:microsoft.com/office/officeart/2005/8/layout/orgChart1"/>
    <dgm:cxn modelId="{A8C3DB3D-F05B-45F0-B5D2-A0A748742F8B}" srcId="{D8A3EC20-A4D9-47ED-B72C-377D2D10F792}" destId="{58070852-641A-4F17-93EB-BF3802A36F15}" srcOrd="0" destOrd="0" parTransId="{B527CE78-7889-4BC0-A919-1AAD7E0FBC0A}" sibTransId="{0A29C3E8-AE73-4715-A256-9757D765D5D7}"/>
    <dgm:cxn modelId="{4D4B52BD-CCB6-4790-8608-1891BB4350BA}" srcId="{D8A3EC20-A4D9-47ED-B72C-377D2D10F792}" destId="{DCCB28E8-C0B6-4D1C-9E94-83E1FCDEDFDD}" srcOrd="1" destOrd="0" parTransId="{D755BE13-99EF-4398-A913-D866BE5142E0}" sibTransId="{2364FB75-4A0D-4D96-AFA1-964346E5600E}"/>
    <dgm:cxn modelId="{19BA0458-7DE1-4EC0-A90E-7B858DEA79EF}" type="presOf" srcId="{7F7E8875-A8F2-43B5-8375-8761395E2BCB}" destId="{70DA642E-4F37-455E-A82F-8B4454895549}" srcOrd="1" destOrd="0" presId="urn:microsoft.com/office/officeart/2005/8/layout/orgChart1"/>
    <dgm:cxn modelId="{8C7F12A9-95B2-45B5-85D5-8531911AD56A}" type="presOf" srcId="{1887BDB9-2F5A-4992-B0DE-6223E6046866}" destId="{984D0981-C072-4E22-924D-5428652F5B96}" srcOrd="1" destOrd="0" presId="urn:microsoft.com/office/officeart/2005/8/layout/orgChart1"/>
    <dgm:cxn modelId="{860E6BEA-BFE3-40C0-ACCF-FC5765BC1B56}" srcId="{094C8414-2B8E-4542-962C-6808DE05868C}" destId="{022FA040-CF47-4AE7-BB07-854A1CF5BC58}" srcOrd="0" destOrd="0" parTransId="{BD531AFA-1F77-482A-AB9E-847D83B11BE6}" sibTransId="{BA7818FB-3707-4C91-AAEC-25C4BE89CBAA}"/>
    <dgm:cxn modelId="{820D14A9-7DCD-4B0A-95A6-ACA202B2F29D}" type="presOf" srcId="{B68196F9-60CB-4FD9-9296-BB36CFBF2897}" destId="{ADE00A67-263A-48AD-B583-4D5D3EF99AFF}" srcOrd="0" destOrd="0" presId="urn:microsoft.com/office/officeart/2005/8/layout/orgChart1"/>
    <dgm:cxn modelId="{B672E868-447E-434E-BC45-4D08B73271EA}" type="presParOf" srcId="{D683C066-0556-46B4-A664-3B7A37B7FBBF}" destId="{955B5AFA-3DD2-4916-9589-649115947EBE}" srcOrd="0" destOrd="0" presId="urn:microsoft.com/office/officeart/2005/8/layout/orgChart1"/>
    <dgm:cxn modelId="{B6FECCF5-3FFF-4DA7-A6EC-FF70312C9516}" type="presParOf" srcId="{955B5AFA-3DD2-4916-9589-649115947EBE}" destId="{A38876E6-F4E4-4706-B3FD-0B62F68E363E}" srcOrd="0" destOrd="0" presId="urn:microsoft.com/office/officeart/2005/8/layout/orgChart1"/>
    <dgm:cxn modelId="{CFCEB1D0-406C-4185-8A1E-3746ACCB092C}" type="presParOf" srcId="{A38876E6-F4E4-4706-B3FD-0B62F68E363E}" destId="{F31CE8C2-88DD-401A-B9F5-A8D6CD6DCE99}" srcOrd="0" destOrd="0" presId="urn:microsoft.com/office/officeart/2005/8/layout/orgChart1"/>
    <dgm:cxn modelId="{E2C23D23-86A0-489A-95B6-F29F8752EDC7}" type="presParOf" srcId="{A38876E6-F4E4-4706-B3FD-0B62F68E363E}" destId="{6555DD9D-A8F3-4395-B099-20C1AF269F02}" srcOrd="1" destOrd="0" presId="urn:microsoft.com/office/officeart/2005/8/layout/orgChart1"/>
    <dgm:cxn modelId="{D4FFB065-1EAD-4193-A27C-5E2380FE41B1}" type="presParOf" srcId="{955B5AFA-3DD2-4916-9589-649115947EBE}" destId="{4952A6DE-928F-4995-B4AA-D236856A4D67}" srcOrd="1" destOrd="0" presId="urn:microsoft.com/office/officeart/2005/8/layout/orgChart1"/>
    <dgm:cxn modelId="{046500F7-F597-4519-A3E6-CE7EA1DDAC15}" type="presParOf" srcId="{4952A6DE-928F-4995-B4AA-D236856A4D67}" destId="{9CF36B4E-0FB9-4056-A627-A24A427C4A06}" srcOrd="0" destOrd="0" presId="urn:microsoft.com/office/officeart/2005/8/layout/orgChart1"/>
    <dgm:cxn modelId="{7A92BD2C-F28D-40A7-B0C9-63C0CA6C1F7B}" type="presParOf" srcId="{4952A6DE-928F-4995-B4AA-D236856A4D67}" destId="{01BB2F7E-0890-4E25-ADC6-9C2013F31D24}" srcOrd="1" destOrd="0" presId="urn:microsoft.com/office/officeart/2005/8/layout/orgChart1"/>
    <dgm:cxn modelId="{76046D3D-CB13-4171-AD2E-E258A9D34E43}" type="presParOf" srcId="{01BB2F7E-0890-4E25-ADC6-9C2013F31D24}" destId="{770154FC-870C-4398-AA5F-96BD189DBF08}" srcOrd="0" destOrd="0" presId="urn:microsoft.com/office/officeart/2005/8/layout/orgChart1"/>
    <dgm:cxn modelId="{C02B965F-85BB-4614-A72B-FAF41883EAA7}" type="presParOf" srcId="{770154FC-870C-4398-AA5F-96BD189DBF08}" destId="{F79AEF02-A74F-4F5C-A48F-D603180D9D62}" srcOrd="0" destOrd="0" presId="urn:microsoft.com/office/officeart/2005/8/layout/orgChart1"/>
    <dgm:cxn modelId="{525B6EB5-2820-40A3-9659-6412B3EEE42E}" type="presParOf" srcId="{770154FC-870C-4398-AA5F-96BD189DBF08}" destId="{33FCFB13-E393-4F0A-9F5D-C51321D57ACE}" srcOrd="1" destOrd="0" presId="urn:microsoft.com/office/officeart/2005/8/layout/orgChart1"/>
    <dgm:cxn modelId="{0CB9BC11-6B40-434B-B430-5C8F4B927CE4}" type="presParOf" srcId="{01BB2F7E-0890-4E25-ADC6-9C2013F31D24}" destId="{AD38BBD9-EE78-40F0-80C2-13860027C5E6}" srcOrd="1" destOrd="0" presId="urn:microsoft.com/office/officeart/2005/8/layout/orgChart1"/>
    <dgm:cxn modelId="{EF5958D4-FCBE-4306-B798-797EC0A7133F}" type="presParOf" srcId="{AD38BBD9-EE78-40F0-80C2-13860027C5E6}" destId="{F99C4D98-C8D4-4415-8C3E-ECD7B908BBAB}" srcOrd="0" destOrd="0" presId="urn:microsoft.com/office/officeart/2005/8/layout/orgChart1"/>
    <dgm:cxn modelId="{2C09BE2F-50A1-44AC-ACF0-819FCC64E570}" type="presParOf" srcId="{AD38BBD9-EE78-40F0-80C2-13860027C5E6}" destId="{6C51B13F-9B7B-451B-9ED5-1B490A13D6F3}" srcOrd="1" destOrd="0" presId="urn:microsoft.com/office/officeart/2005/8/layout/orgChart1"/>
    <dgm:cxn modelId="{CEA49762-13B2-4A5C-860A-0B8CA66AE000}" type="presParOf" srcId="{6C51B13F-9B7B-451B-9ED5-1B490A13D6F3}" destId="{1AB5D4DE-C70F-4B9A-9A8E-A26210D11A6F}" srcOrd="0" destOrd="0" presId="urn:microsoft.com/office/officeart/2005/8/layout/orgChart1"/>
    <dgm:cxn modelId="{3D3F263D-ACCC-4985-9372-93360E32C38F}" type="presParOf" srcId="{1AB5D4DE-C70F-4B9A-9A8E-A26210D11A6F}" destId="{B6DA27F0-1330-4AB3-B1BA-BE19F7DD58D1}" srcOrd="0" destOrd="0" presId="urn:microsoft.com/office/officeart/2005/8/layout/orgChart1"/>
    <dgm:cxn modelId="{F3A0A816-735C-4970-80DB-A40CAE20D072}" type="presParOf" srcId="{1AB5D4DE-C70F-4B9A-9A8E-A26210D11A6F}" destId="{D639D6BE-CFF6-4E9E-B418-BD365433C2D5}" srcOrd="1" destOrd="0" presId="urn:microsoft.com/office/officeart/2005/8/layout/orgChart1"/>
    <dgm:cxn modelId="{8ADD381A-B2B4-4BB2-9083-5FF709D170CC}" type="presParOf" srcId="{6C51B13F-9B7B-451B-9ED5-1B490A13D6F3}" destId="{972597B5-42D5-4B18-8216-B9B441EBE9DB}" srcOrd="1" destOrd="0" presId="urn:microsoft.com/office/officeart/2005/8/layout/orgChart1"/>
    <dgm:cxn modelId="{6606B138-A850-40EA-BA63-7E61990EECC2}" type="presParOf" srcId="{6C51B13F-9B7B-451B-9ED5-1B490A13D6F3}" destId="{73D3BD6E-6671-466E-B1D5-8BECFFC6F867}" srcOrd="2" destOrd="0" presId="urn:microsoft.com/office/officeart/2005/8/layout/orgChart1"/>
    <dgm:cxn modelId="{2400B753-F2CF-4D30-8234-DB942358E8F1}" type="presParOf" srcId="{AD38BBD9-EE78-40F0-80C2-13860027C5E6}" destId="{268AEC76-0EDA-4BFB-8ACF-F9E14C58A6CE}" srcOrd="2" destOrd="0" presId="urn:microsoft.com/office/officeart/2005/8/layout/orgChart1"/>
    <dgm:cxn modelId="{F23D40DD-4588-4C5F-AA88-1243CDA8D265}" type="presParOf" srcId="{AD38BBD9-EE78-40F0-80C2-13860027C5E6}" destId="{5447C6E7-C39D-4A15-BE0F-F0D83EDC9811}" srcOrd="3" destOrd="0" presId="urn:microsoft.com/office/officeart/2005/8/layout/orgChart1"/>
    <dgm:cxn modelId="{34573DF9-2DFE-4FC0-8198-174B3914D70E}" type="presParOf" srcId="{5447C6E7-C39D-4A15-BE0F-F0D83EDC9811}" destId="{0785F931-1E07-495C-9D82-2AC7BFFD2ED4}" srcOrd="0" destOrd="0" presId="urn:microsoft.com/office/officeart/2005/8/layout/orgChart1"/>
    <dgm:cxn modelId="{29C88801-8FE7-46F5-91EC-4211DFA6CF4C}" type="presParOf" srcId="{0785F931-1E07-495C-9D82-2AC7BFFD2ED4}" destId="{7513AF84-4E31-4C62-A752-1AF59BF51F3F}" srcOrd="0" destOrd="0" presId="urn:microsoft.com/office/officeart/2005/8/layout/orgChart1"/>
    <dgm:cxn modelId="{7703CDB1-F279-4A06-9BDA-BE01ED61A11D}" type="presParOf" srcId="{0785F931-1E07-495C-9D82-2AC7BFFD2ED4}" destId="{70DA642E-4F37-455E-A82F-8B4454895549}" srcOrd="1" destOrd="0" presId="urn:microsoft.com/office/officeart/2005/8/layout/orgChart1"/>
    <dgm:cxn modelId="{29DAC405-FADF-4C30-B270-780A67875B6C}" type="presParOf" srcId="{5447C6E7-C39D-4A15-BE0F-F0D83EDC9811}" destId="{B7BD9D64-BA04-4C56-B052-ABC1999622CE}" srcOrd="1" destOrd="0" presId="urn:microsoft.com/office/officeart/2005/8/layout/orgChart1"/>
    <dgm:cxn modelId="{D1187F73-B5EB-4417-BFD3-6CBFDE0243EB}" type="presParOf" srcId="{5447C6E7-C39D-4A15-BE0F-F0D83EDC9811}" destId="{6F508226-0E1E-4098-8CBF-EA578B257CF6}" srcOrd="2" destOrd="0" presId="urn:microsoft.com/office/officeart/2005/8/layout/orgChart1"/>
    <dgm:cxn modelId="{AFB42C56-BD97-4187-86F5-C9C249E80616}" type="presParOf" srcId="{01BB2F7E-0890-4E25-ADC6-9C2013F31D24}" destId="{49BCAF5A-FEC6-46F4-A1D1-34000E8DC960}" srcOrd="2" destOrd="0" presId="urn:microsoft.com/office/officeart/2005/8/layout/orgChart1"/>
    <dgm:cxn modelId="{4016C60A-5437-442D-A1EE-D39917DED4AA}" type="presParOf" srcId="{4952A6DE-928F-4995-B4AA-D236856A4D67}" destId="{F661E1C6-AA76-44C7-B7EF-F658566DFB69}" srcOrd="2" destOrd="0" presId="urn:microsoft.com/office/officeart/2005/8/layout/orgChart1"/>
    <dgm:cxn modelId="{04CC156D-B7B9-46E7-87E0-59B53E6F896C}" type="presParOf" srcId="{4952A6DE-928F-4995-B4AA-D236856A4D67}" destId="{F85CEEAE-7C84-4161-84F0-9135996E5F67}" srcOrd="3" destOrd="0" presId="urn:microsoft.com/office/officeart/2005/8/layout/orgChart1"/>
    <dgm:cxn modelId="{6DC77B1F-46B7-4F67-A31F-5D3DEECB1F65}" type="presParOf" srcId="{F85CEEAE-7C84-4161-84F0-9135996E5F67}" destId="{410FBA61-0F9B-47C4-ABA1-FA0BDD2076F3}" srcOrd="0" destOrd="0" presId="urn:microsoft.com/office/officeart/2005/8/layout/orgChart1"/>
    <dgm:cxn modelId="{2B725469-AD6E-4506-83D5-F5EC6B8FCAF7}" type="presParOf" srcId="{410FBA61-0F9B-47C4-ABA1-FA0BDD2076F3}" destId="{53061F48-277C-4731-B0A9-120ED8931A51}" srcOrd="0" destOrd="0" presId="urn:microsoft.com/office/officeart/2005/8/layout/orgChart1"/>
    <dgm:cxn modelId="{885DF47C-0146-49C2-AB31-F828E6C389AD}" type="presParOf" srcId="{410FBA61-0F9B-47C4-ABA1-FA0BDD2076F3}" destId="{38E25594-0B51-403F-949C-29E0541B7437}" srcOrd="1" destOrd="0" presId="urn:microsoft.com/office/officeart/2005/8/layout/orgChart1"/>
    <dgm:cxn modelId="{15AD3043-2AE7-4A73-BF87-9C5C1D23DDC6}" type="presParOf" srcId="{F85CEEAE-7C84-4161-84F0-9135996E5F67}" destId="{9AD86BE1-B581-44E0-957E-49AF3ACAF958}" srcOrd="1" destOrd="0" presId="urn:microsoft.com/office/officeart/2005/8/layout/orgChart1"/>
    <dgm:cxn modelId="{D57685E6-D6B6-4207-8C18-2A64B5B91DF4}" type="presParOf" srcId="{9AD86BE1-B581-44E0-957E-49AF3ACAF958}" destId="{28BF9720-82BC-49F8-83B2-1F35439930FB}" srcOrd="0" destOrd="0" presId="urn:microsoft.com/office/officeart/2005/8/layout/orgChart1"/>
    <dgm:cxn modelId="{FA94A0F8-66A4-4522-B66C-234C1181D0C9}" type="presParOf" srcId="{9AD86BE1-B581-44E0-957E-49AF3ACAF958}" destId="{90BA6371-9F13-4272-B978-F863B4FE5473}" srcOrd="1" destOrd="0" presId="urn:microsoft.com/office/officeart/2005/8/layout/orgChart1"/>
    <dgm:cxn modelId="{FB45D46A-E823-4528-B760-E248612D4942}" type="presParOf" srcId="{90BA6371-9F13-4272-B978-F863B4FE5473}" destId="{69D95B31-7D7B-4E58-BF89-380C281635C0}" srcOrd="0" destOrd="0" presId="urn:microsoft.com/office/officeart/2005/8/layout/orgChart1"/>
    <dgm:cxn modelId="{0C3CBE09-F02C-47DA-BA72-496775CD9AFC}" type="presParOf" srcId="{69D95B31-7D7B-4E58-BF89-380C281635C0}" destId="{2AB69DB9-E7A1-4D04-A380-FA44FD700B2D}" srcOrd="0" destOrd="0" presId="urn:microsoft.com/office/officeart/2005/8/layout/orgChart1"/>
    <dgm:cxn modelId="{712932DC-01BD-47D5-B7F8-5FE4E6CFFFB9}" type="presParOf" srcId="{69D95B31-7D7B-4E58-BF89-380C281635C0}" destId="{FD49154E-AF5F-4CE8-BBAD-A4DA6862FBB4}" srcOrd="1" destOrd="0" presId="urn:microsoft.com/office/officeart/2005/8/layout/orgChart1"/>
    <dgm:cxn modelId="{EAF5D36B-B4D3-40A3-A441-4AF0849E0531}" type="presParOf" srcId="{90BA6371-9F13-4272-B978-F863B4FE5473}" destId="{E749E911-35C4-48FF-B0AC-6995511927D1}" srcOrd="1" destOrd="0" presId="urn:microsoft.com/office/officeart/2005/8/layout/orgChart1"/>
    <dgm:cxn modelId="{438FBD4A-BB0D-44AB-AD26-B8840EB70A1D}" type="presParOf" srcId="{90BA6371-9F13-4272-B978-F863B4FE5473}" destId="{98F0A642-0304-4BF4-852C-4BEB7A337AE8}" srcOrd="2" destOrd="0" presId="urn:microsoft.com/office/officeart/2005/8/layout/orgChart1"/>
    <dgm:cxn modelId="{5065F017-2E5E-4D63-B9C2-76CD19F4056E}" type="presParOf" srcId="{9AD86BE1-B581-44E0-957E-49AF3ACAF958}" destId="{15108854-2BD4-4F9D-9294-AC38047C4018}" srcOrd="2" destOrd="0" presId="urn:microsoft.com/office/officeart/2005/8/layout/orgChart1"/>
    <dgm:cxn modelId="{5C3E7E5D-123D-47C4-BF31-8FBDACE86801}" type="presParOf" srcId="{9AD86BE1-B581-44E0-957E-49AF3ACAF958}" destId="{0A42397A-F1B0-4F56-9187-C1C35D8B241E}" srcOrd="3" destOrd="0" presId="urn:microsoft.com/office/officeart/2005/8/layout/orgChart1"/>
    <dgm:cxn modelId="{9B727035-1C8F-4666-8EBE-08787E490C17}" type="presParOf" srcId="{0A42397A-F1B0-4F56-9187-C1C35D8B241E}" destId="{79050EAF-B445-400A-88E4-E87BDEAC2FBA}" srcOrd="0" destOrd="0" presId="urn:microsoft.com/office/officeart/2005/8/layout/orgChart1"/>
    <dgm:cxn modelId="{60DAD4F1-29D1-4C10-B3CD-8A73A510A7B9}" type="presParOf" srcId="{79050EAF-B445-400A-88E4-E87BDEAC2FBA}" destId="{676022A7-45CF-45DE-8327-399E1470C4FC}" srcOrd="0" destOrd="0" presId="urn:microsoft.com/office/officeart/2005/8/layout/orgChart1"/>
    <dgm:cxn modelId="{055102C1-3ED6-4293-B88D-A3BD60F06461}" type="presParOf" srcId="{79050EAF-B445-400A-88E4-E87BDEAC2FBA}" destId="{9D17D3D1-CA99-45D5-B512-915B073D7E41}" srcOrd="1" destOrd="0" presId="urn:microsoft.com/office/officeart/2005/8/layout/orgChart1"/>
    <dgm:cxn modelId="{07D7A3DE-3489-46E4-80E6-97DD4F6B3F0F}" type="presParOf" srcId="{0A42397A-F1B0-4F56-9187-C1C35D8B241E}" destId="{28F2C0D0-F65D-4850-9235-4EF6C16DBED2}" srcOrd="1" destOrd="0" presId="urn:microsoft.com/office/officeart/2005/8/layout/orgChart1"/>
    <dgm:cxn modelId="{5216053A-8E95-4D03-94E8-CA29C45D30C5}" type="presParOf" srcId="{28F2C0D0-F65D-4850-9235-4EF6C16DBED2}" destId="{C535D852-AFE3-4E8C-A01D-601904AF937B}" srcOrd="0" destOrd="0" presId="urn:microsoft.com/office/officeart/2005/8/layout/orgChart1"/>
    <dgm:cxn modelId="{0A0BAC7B-2123-4D53-BD05-EE991741C477}" type="presParOf" srcId="{28F2C0D0-F65D-4850-9235-4EF6C16DBED2}" destId="{8065C967-B369-4A4F-9D2B-5390A0F52812}" srcOrd="1" destOrd="0" presId="urn:microsoft.com/office/officeart/2005/8/layout/orgChart1"/>
    <dgm:cxn modelId="{ED3DD4FF-5A46-46F4-AA5B-5EE81CEC28A9}" type="presParOf" srcId="{8065C967-B369-4A4F-9D2B-5390A0F52812}" destId="{B0596D62-7F57-455A-B7A0-B40197E7C8A0}" srcOrd="0" destOrd="0" presId="urn:microsoft.com/office/officeart/2005/8/layout/orgChart1"/>
    <dgm:cxn modelId="{A6456A07-D234-4F74-A112-21C6AC358617}" type="presParOf" srcId="{B0596D62-7F57-455A-B7A0-B40197E7C8A0}" destId="{B405057C-696E-4970-8AEF-81CD3C277F10}" srcOrd="0" destOrd="0" presId="urn:microsoft.com/office/officeart/2005/8/layout/orgChart1"/>
    <dgm:cxn modelId="{0E109D68-90E3-4F0D-96F1-B06DDF2BF764}" type="presParOf" srcId="{B0596D62-7F57-455A-B7A0-B40197E7C8A0}" destId="{37D48693-937F-48ED-BB67-B5D66A37F1B1}" srcOrd="1" destOrd="0" presId="urn:microsoft.com/office/officeart/2005/8/layout/orgChart1"/>
    <dgm:cxn modelId="{22E3D4C9-7BCA-4E78-8A49-75274AF24431}" type="presParOf" srcId="{8065C967-B369-4A4F-9D2B-5390A0F52812}" destId="{E4246EEB-3F72-4B0A-94C3-4A8C8FEDBA43}" srcOrd="1" destOrd="0" presId="urn:microsoft.com/office/officeart/2005/8/layout/orgChart1"/>
    <dgm:cxn modelId="{8883705B-4380-495E-B57E-5D1B482B2B57}" type="presParOf" srcId="{E4246EEB-3F72-4B0A-94C3-4A8C8FEDBA43}" destId="{65141FD9-1430-4580-9141-DB5D5AD92485}" srcOrd="0" destOrd="0" presId="urn:microsoft.com/office/officeart/2005/8/layout/orgChart1"/>
    <dgm:cxn modelId="{686A1F05-09EE-474C-8868-E74027B96E66}" type="presParOf" srcId="{E4246EEB-3F72-4B0A-94C3-4A8C8FEDBA43}" destId="{B4AA8196-DA3D-4252-A26E-EEAA780B2705}" srcOrd="1" destOrd="0" presId="urn:microsoft.com/office/officeart/2005/8/layout/orgChart1"/>
    <dgm:cxn modelId="{3369CA56-C427-4714-8AEE-9F5D06BDA76E}" type="presParOf" srcId="{B4AA8196-DA3D-4252-A26E-EEAA780B2705}" destId="{8A1FB7AB-1675-4078-ADF4-F478B12B5508}" srcOrd="0" destOrd="0" presId="urn:microsoft.com/office/officeart/2005/8/layout/orgChart1"/>
    <dgm:cxn modelId="{718F5EC1-FCE2-4AA2-AEFE-813CF85A77E0}" type="presParOf" srcId="{8A1FB7AB-1675-4078-ADF4-F478B12B5508}" destId="{B140AC40-29EE-4DDA-B23D-54913536243C}" srcOrd="0" destOrd="0" presId="urn:microsoft.com/office/officeart/2005/8/layout/orgChart1"/>
    <dgm:cxn modelId="{EC2F7F27-F455-4502-9D51-5D16F64EEE80}" type="presParOf" srcId="{8A1FB7AB-1675-4078-ADF4-F478B12B5508}" destId="{6337C864-7466-4508-970A-83CFC93244C0}" srcOrd="1" destOrd="0" presId="urn:microsoft.com/office/officeart/2005/8/layout/orgChart1"/>
    <dgm:cxn modelId="{91951093-8B4F-41FB-B196-E6B3DA8E74F7}" type="presParOf" srcId="{B4AA8196-DA3D-4252-A26E-EEAA780B2705}" destId="{C0EB7B0B-F099-4342-BDD3-CD344CE58C89}" srcOrd="1" destOrd="0" presId="urn:microsoft.com/office/officeart/2005/8/layout/orgChart1"/>
    <dgm:cxn modelId="{74020799-49D4-4F95-B393-130523948958}" type="presParOf" srcId="{B4AA8196-DA3D-4252-A26E-EEAA780B2705}" destId="{24162AC2-2713-4F62-9848-F80A44430954}" srcOrd="2" destOrd="0" presId="urn:microsoft.com/office/officeart/2005/8/layout/orgChart1"/>
    <dgm:cxn modelId="{D6121A4F-A3A2-41BC-AC7F-A6C70E46B795}" type="presParOf" srcId="{E4246EEB-3F72-4B0A-94C3-4A8C8FEDBA43}" destId="{BD3CCCF7-F75D-41BE-9BDF-8117056D2E40}" srcOrd="2" destOrd="0" presId="urn:microsoft.com/office/officeart/2005/8/layout/orgChart1"/>
    <dgm:cxn modelId="{827D7084-F5FA-4DC6-BC91-318368DCA52E}" type="presParOf" srcId="{E4246EEB-3F72-4B0A-94C3-4A8C8FEDBA43}" destId="{BD615E61-DFEC-4CEB-98C9-5DD197F42774}" srcOrd="3" destOrd="0" presId="urn:microsoft.com/office/officeart/2005/8/layout/orgChart1"/>
    <dgm:cxn modelId="{FFB23B5A-AD5D-4161-8DCF-32F12D7E9A22}" type="presParOf" srcId="{BD615E61-DFEC-4CEB-98C9-5DD197F42774}" destId="{6E0E4D00-486F-463E-A02F-3EDE674D24B9}" srcOrd="0" destOrd="0" presId="urn:microsoft.com/office/officeart/2005/8/layout/orgChart1"/>
    <dgm:cxn modelId="{CE28E353-0D96-4BA5-A9D6-B6E148ECF261}" type="presParOf" srcId="{6E0E4D00-486F-463E-A02F-3EDE674D24B9}" destId="{40AD0A25-EAC1-4892-BCDF-C42A83993CD2}" srcOrd="0" destOrd="0" presId="urn:microsoft.com/office/officeart/2005/8/layout/orgChart1"/>
    <dgm:cxn modelId="{51CBDE9D-BBDB-4DAA-B2AF-368144783436}" type="presParOf" srcId="{6E0E4D00-486F-463E-A02F-3EDE674D24B9}" destId="{26A4B9D8-DC50-4F00-942F-A31935C6F9D7}" srcOrd="1" destOrd="0" presId="urn:microsoft.com/office/officeart/2005/8/layout/orgChart1"/>
    <dgm:cxn modelId="{7D77D2D0-92D1-49F7-AFE7-71B385620B78}" type="presParOf" srcId="{BD615E61-DFEC-4CEB-98C9-5DD197F42774}" destId="{9AA6D4B4-138E-4BEF-9406-49846DA2A568}" srcOrd="1" destOrd="0" presId="urn:microsoft.com/office/officeart/2005/8/layout/orgChart1"/>
    <dgm:cxn modelId="{11E708B3-A73D-4DDD-B46A-58AB3216A6F0}" type="presParOf" srcId="{BD615E61-DFEC-4CEB-98C9-5DD197F42774}" destId="{FD8D0846-4AB8-4689-9EC8-07C8CF4CC3F0}" srcOrd="2" destOrd="0" presId="urn:microsoft.com/office/officeart/2005/8/layout/orgChart1"/>
    <dgm:cxn modelId="{65163FD7-8659-4EEE-A154-7B0504495350}" type="presParOf" srcId="{8065C967-B369-4A4F-9D2B-5390A0F52812}" destId="{8D205E70-5DD3-46CA-8495-3DDD20537545}" srcOrd="2" destOrd="0" presId="urn:microsoft.com/office/officeart/2005/8/layout/orgChart1"/>
    <dgm:cxn modelId="{C3925072-DDBF-4478-BA7C-C79B40EBF9B3}" type="presParOf" srcId="{28F2C0D0-F65D-4850-9235-4EF6C16DBED2}" destId="{ADE00A67-263A-48AD-B583-4D5D3EF99AFF}" srcOrd="2" destOrd="0" presId="urn:microsoft.com/office/officeart/2005/8/layout/orgChart1"/>
    <dgm:cxn modelId="{642CB83F-8DD8-4965-AD88-A399BCB909BA}" type="presParOf" srcId="{28F2C0D0-F65D-4850-9235-4EF6C16DBED2}" destId="{887AD006-0C5E-498C-A77B-D68AD1C0A0E9}" srcOrd="3" destOrd="0" presId="urn:microsoft.com/office/officeart/2005/8/layout/orgChart1"/>
    <dgm:cxn modelId="{AB11FD4F-F275-408D-97BE-86CE0154184E}" type="presParOf" srcId="{887AD006-0C5E-498C-A77B-D68AD1C0A0E9}" destId="{B62A9500-6DE0-48C3-9D03-360A8B08B203}" srcOrd="0" destOrd="0" presId="urn:microsoft.com/office/officeart/2005/8/layout/orgChart1"/>
    <dgm:cxn modelId="{5817AE81-4928-474B-B3FD-D15752CEFDC4}" type="presParOf" srcId="{B62A9500-6DE0-48C3-9D03-360A8B08B203}" destId="{EBB46E54-E358-4E6D-AE04-73B3838DE6CE}" srcOrd="0" destOrd="0" presId="urn:microsoft.com/office/officeart/2005/8/layout/orgChart1"/>
    <dgm:cxn modelId="{D15A48B0-91DA-439F-A3BC-8D8E2219C3E9}" type="presParOf" srcId="{B62A9500-6DE0-48C3-9D03-360A8B08B203}" destId="{984D0981-C072-4E22-924D-5428652F5B96}" srcOrd="1" destOrd="0" presId="urn:microsoft.com/office/officeart/2005/8/layout/orgChart1"/>
    <dgm:cxn modelId="{6A7CAA28-59FF-4231-A100-F5D68B8FA756}" type="presParOf" srcId="{887AD006-0C5E-498C-A77B-D68AD1C0A0E9}" destId="{2578F8FC-883C-45F6-812E-F9EAC5D86E27}" srcOrd="1" destOrd="0" presId="urn:microsoft.com/office/officeart/2005/8/layout/orgChart1"/>
    <dgm:cxn modelId="{1DA2179F-67DB-423E-AF75-D1B6C533DCCF}" type="presParOf" srcId="{887AD006-0C5E-498C-A77B-D68AD1C0A0E9}" destId="{0053CC25-F793-4BB3-B261-FDE671AA4DDD}" srcOrd="2" destOrd="0" presId="urn:microsoft.com/office/officeart/2005/8/layout/orgChart1"/>
    <dgm:cxn modelId="{1B63D6A8-F1E8-4236-A5F4-3D6F0F7AE930}" type="presParOf" srcId="{0A42397A-F1B0-4F56-9187-C1C35D8B241E}" destId="{7C8649EF-6EB5-4F54-BD84-79DAD85FB9A9}" srcOrd="2" destOrd="0" presId="urn:microsoft.com/office/officeart/2005/8/layout/orgChart1"/>
    <dgm:cxn modelId="{D27CCC85-6C79-45D2-9BAD-AE9C5833D8BF}" type="presParOf" srcId="{F85CEEAE-7C84-4161-84F0-9135996E5F67}" destId="{02EEF2DB-E9C2-4F69-8BDD-9ACD2C45D272}" srcOrd="2" destOrd="0" presId="urn:microsoft.com/office/officeart/2005/8/layout/orgChart1"/>
    <dgm:cxn modelId="{3B8D6C16-A978-441F-934E-3857DF1530B6}" type="presParOf" srcId="{955B5AFA-3DD2-4916-9589-649115947EBE}" destId="{BEAD4F5A-87AB-4417-AE57-88595538FD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00A67-263A-48AD-B583-4D5D3EF99AFF}">
      <dsp:nvSpPr>
        <dsp:cNvPr id="0" name=""/>
        <dsp:cNvSpPr/>
      </dsp:nvSpPr>
      <dsp:spPr>
        <a:xfrm>
          <a:off x="6671532" y="3176103"/>
          <a:ext cx="976375" cy="338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53"/>
              </a:lnTo>
              <a:lnTo>
                <a:pt x="976375" y="169453"/>
              </a:lnTo>
              <a:lnTo>
                <a:pt x="976375" y="33890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CCCF7-F75D-41BE-9BDF-8117056D2E40}">
      <dsp:nvSpPr>
        <dsp:cNvPr id="0" name=""/>
        <dsp:cNvSpPr/>
      </dsp:nvSpPr>
      <dsp:spPr>
        <a:xfrm>
          <a:off x="5695157" y="4321932"/>
          <a:ext cx="976375" cy="338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53"/>
              </a:lnTo>
              <a:lnTo>
                <a:pt x="976375" y="169453"/>
              </a:lnTo>
              <a:lnTo>
                <a:pt x="976375" y="33890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41FD9-1430-4580-9141-DB5D5AD92485}">
      <dsp:nvSpPr>
        <dsp:cNvPr id="0" name=""/>
        <dsp:cNvSpPr/>
      </dsp:nvSpPr>
      <dsp:spPr>
        <a:xfrm>
          <a:off x="4718781" y="4321932"/>
          <a:ext cx="976375" cy="338907"/>
        </a:xfrm>
        <a:custGeom>
          <a:avLst/>
          <a:gdLst/>
          <a:ahLst/>
          <a:cxnLst/>
          <a:rect l="0" t="0" r="0" b="0"/>
          <a:pathLst>
            <a:path>
              <a:moveTo>
                <a:pt x="976375" y="0"/>
              </a:moveTo>
              <a:lnTo>
                <a:pt x="976375" y="169453"/>
              </a:lnTo>
              <a:lnTo>
                <a:pt x="0" y="169453"/>
              </a:lnTo>
              <a:lnTo>
                <a:pt x="0" y="33890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5D852-AFE3-4E8C-A01D-601904AF937B}">
      <dsp:nvSpPr>
        <dsp:cNvPr id="0" name=""/>
        <dsp:cNvSpPr/>
      </dsp:nvSpPr>
      <dsp:spPr>
        <a:xfrm>
          <a:off x="5695157" y="3176103"/>
          <a:ext cx="976375" cy="338907"/>
        </a:xfrm>
        <a:custGeom>
          <a:avLst/>
          <a:gdLst/>
          <a:ahLst/>
          <a:cxnLst/>
          <a:rect l="0" t="0" r="0" b="0"/>
          <a:pathLst>
            <a:path>
              <a:moveTo>
                <a:pt x="976375" y="0"/>
              </a:moveTo>
              <a:lnTo>
                <a:pt x="976375" y="169453"/>
              </a:lnTo>
              <a:lnTo>
                <a:pt x="0" y="169453"/>
              </a:lnTo>
              <a:lnTo>
                <a:pt x="0" y="33890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08854-2BD4-4F9D-9294-AC38047C4018}">
      <dsp:nvSpPr>
        <dsp:cNvPr id="0" name=""/>
        <dsp:cNvSpPr/>
      </dsp:nvSpPr>
      <dsp:spPr>
        <a:xfrm>
          <a:off x="5695157" y="2030274"/>
          <a:ext cx="976375" cy="338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53"/>
              </a:lnTo>
              <a:lnTo>
                <a:pt x="976375" y="169453"/>
              </a:lnTo>
              <a:lnTo>
                <a:pt x="976375" y="33890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F9720-82BC-49F8-83B2-1F35439930FB}">
      <dsp:nvSpPr>
        <dsp:cNvPr id="0" name=""/>
        <dsp:cNvSpPr/>
      </dsp:nvSpPr>
      <dsp:spPr>
        <a:xfrm>
          <a:off x="4718781" y="2030274"/>
          <a:ext cx="976375" cy="338907"/>
        </a:xfrm>
        <a:custGeom>
          <a:avLst/>
          <a:gdLst/>
          <a:ahLst/>
          <a:cxnLst/>
          <a:rect l="0" t="0" r="0" b="0"/>
          <a:pathLst>
            <a:path>
              <a:moveTo>
                <a:pt x="976375" y="0"/>
              </a:moveTo>
              <a:lnTo>
                <a:pt x="976375" y="169453"/>
              </a:lnTo>
              <a:lnTo>
                <a:pt x="0" y="169453"/>
              </a:lnTo>
              <a:lnTo>
                <a:pt x="0" y="33890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1E1C6-AA76-44C7-B7EF-F658566DFB69}">
      <dsp:nvSpPr>
        <dsp:cNvPr id="0" name=""/>
        <dsp:cNvSpPr/>
      </dsp:nvSpPr>
      <dsp:spPr>
        <a:xfrm>
          <a:off x="3742406" y="884446"/>
          <a:ext cx="1952750" cy="338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53"/>
              </a:lnTo>
              <a:lnTo>
                <a:pt x="1952750" y="169453"/>
              </a:lnTo>
              <a:lnTo>
                <a:pt x="1952750" y="338907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AEC76-0EDA-4BFB-8ACF-F9E14C58A6CE}">
      <dsp:nvSpPr>
        <dsp:cNvPr id="0" name=""/>
        <dsp:cNvSpPr/>
      </dsp:nvSpPr>
      <dsp:spPr>
        <a:xfrm>
          <a:off x="1789655" y="2030274"/>
          <a:ext cx="976375" cy="338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53"/>
              </a:lnTo>
              <a:lnTo>
                <a:pt x="976375" y="169453"/>
              </a:lnTo>
              <a:lnTo>
                <a:pt x="976375" y="33890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D98-C8D4-4415-8C3E-ECD7B908BBAB}">
      <dsp:nvSpPr>
        <dsp:cNvPr id="0" name=""/>
        <dsp:cNvSpPr/>
      </dsp:nvSpPr>
      <dsp:spPr>
        <a:xfrm>
          <a:off x="813280" y="2030274"/>
          <a:ext cx="976375" cy="338907"/>
        </a:xfrm>
        <a:custGeom>
          <a:avLst/>
          <a:gdLst/>
          <a:ahLst/>
          <a:cxnLst/>
          <a:rect l="0" t="0" r="0" b="0"/>
          <a:pathLst>
            <a:path>
              <a:moveTo>
                <a:pt x="976375" y="0"/>
              </a:moveTo>
              <a:lnTo>
                <a:pt x="976375" y="169453"/>
              </a:lnTo>
              <a:lnTo>
                <a:pt x="0" y="169453"/>
              </a:lnTo>
              <a:lnTo>
                <a:pt x="0" y="33890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36B4E-0FB9-4056-A627-A24A427C4A06}">
      <dsp:nvSpPr>
        <dsp:cNvPr id="0" name=""/>
        <dsp:cNvSpPr/>
      </dsp:nvSpPr>
      <dsp:spPr>
        <a:xfrm>
          <a:off x="1789655" y="884446"/>
          <a:ext cx="1952750" cy="338907"/>
        </a:xfrm>
        <a:custGeom>
          <a:avLst/>
          <a:gdLst/>
          <a:ahLst/>
          <a:cxnLst/>
          <a:rect l="0" t="0" r="0" b="0"/>
          <a:pathLst>
            <a:path>
              <a:moveTo>
                <a:pt x="1952750" y="0"/>
              </a:moveTo>
              <a:lnTo>
                <a:pt x="1952750" y="169453"/>
              </a:lnTo>
              <a:lnTo>
                <a:pt x="0" y="169453"/>
              </a:lnTo>
              <a:lnTo>
                <a:pt x="0" y="338907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CE8C2-88DD-401A-B9F5-A8D6CD6DCE99}">
      <dsp:nvSpPr>
        <dsp:cNvPr id="0" name=""/>
        <dsp:cNvSpPr/>
      </dsp:nvSpPr>
      <dsp:spPr>
        <a:xfrm>
          <a:off x="2935484" y="77524"/>
          <a:ext cx="1613843" cy="806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În total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43 917</a:t>
          </a:r>
          <a:endParaRPr kumimoji="0" lang="ro-RO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paci</a:t>
          </a:r>
          <a:r>
            <a:rPr kumimoji="0" lang="ro-RO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enţi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2935484" y="77524"/>
        <a:ext cx="1613843" cy="806921"/>
      </dsp:txXfrm>
    </dsp:sp>
    <dsp:sp modelId="{F79AEF02-A74F-4F5C-A48F-D603180D9D62}">
      <dsp:nvSpPr>
        <dsp:cNvPr id="0" name=""/>
        <dsp:cNvSpPr/>
      </dsp:nvSpPr>
      <dsp:spPr>
        <a:xfrm>
          <a:off x="982733" y="1223353"/>
          <a:ext cx="1613843" cy="806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1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Staţionar 24/24 ore</a:t>
          </a:r>
        </a:p>
        <a:p>
          <a:pPr marL="0" marR="0" lvl="0" indent="0" algn="ctr" defTabSz="914400" rtl="0" eaLnBrk="1" fontAlgn="base" latinLnBrk="0" hangingPunct="1">
            <a:lnSpc>
              <a:spcPct val="11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25 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958</a:t>
          </a:r>
          <a:endParaRPr kumimoji="0" lang="ro-RO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1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59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,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1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%)</a:t>
          </a: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982733" y="1223353"/>
        <a:ext cx="1613843" cy="806921"/>
      </dsp:txXfrm>
    </dsp:sp>
    <dsp:sp modelId="{B6DA27F0-1330-4AB3-B1BA-BE19F7DD58D1}">
      <dsp:nvSpPr>
        <dsp:cNvPr id="0" name=""/>
        <dsp:cNvSpPr/>
      </dsp:nvSpPr>
      <dsp:spPr>
        <a:xfrm>
          <a:off x="6358" y="2369182"/>
          <a:ext cx="1613843" cy="806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În secţii terapeutice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15 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621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(60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,2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%)</a:t>
          </a: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6358" y="2369182"/>
        <a:ext cx="1613843" cy="806921"/>
      </dsp:txXfrm>
    </dsp:sp>
    <dsp:sp modelId="{7513AF84-4E31-4C62-A752-1AF59BF51F3F}">
      <dsp:nvSpPr>
        <dsp:cNvPr id="0" name=""/>
        <dsp:cNvSpPr/>
      </dsp:nvSpPr>
      <dsp:spPr>
        <a:xfrm>
          <a:off x="1959109" y="2369182"/>
          <a:ext cx="1613843" cy="806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În secţi</a:t>
          </a:r>
          <a:r>
            <a:rPr kumimoji="0" lang="en-US" sz="12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12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chirurgicale</a:t>
          </a:r>
          <a:endParaRPr kumimoji="0" lang="en-US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10337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(39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,8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%)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1959109" y="2369182"/>
        <a:ext cx="1613843" cy="806921"/>
      </dsp:txXfrm>
    </dsp:sp>
    <dsp:sp modelId="{53061F48-277C-4731-B0A9-120ED8931A51}">
      <dsp:nvSpPr>
        <dsp:cNvPr id="0" name=""/>
        <dsp:cNvSpPr/>
      </dsp:nvSpPr>
      <dsp:spPr>
        <a:xfrm>
          <a:off x="4888235" y="1223353"/>
          <a:ext cx="1613843" cy="806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1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Staţionar de zi</a:t>
          </a:r>
        </a:p>
        <a:p>
          <a:pPr marL="0" marR="0" lvl="0" indent="0" algn="ctr" defTabSz="914400" rtl="0" eaLnBrk="1" fontAlgn="base" latinLnBrk="0" hangingPunct="1">
            <a:lnSpc>
              <a:spcPct val="11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1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7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959</a:t>
          </a:r>
          <a:endParaRPr kumimoji="0" lang="ro-RO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1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40,89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%)</a:t>
          </a: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4888235" y="1223353"/>
        <a:ext cx="1613843" cy="806921"/>
      </dsp:txXfrm>
    </dsp:sp>
    <dsp:sp modelId="{2AB69DB9-E7A1-4D04-A380-FA44FD700B2D}">
      <dsp:nvSpPr>
        <dsp:cNvPr id="0" name=""/>
        <dsp:cNvSpPr/>
      </dsp:nvSpPr>
      <dsp:spPr>
        <a:xfrm>
          <a:off x="3911859" y="2369182"/>
          <a:ext cx="1613843" cy="806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În secţii terapeutice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11</a:t>
          </a:r>
          <a:endParaRPr kumimoji="0" lang="ro-RO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(0,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07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%)</a:t>
          </a: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3911859" y="2369182"/>
        <a:ext cx="1613843" cy="806921"/>
      </dsp:txXfrm>
    </dsp:sp>
    <dsp:sp modelId="{676022A7-45CF-45DE-8327-399E1470C4FC}">
      <dsp:nvSpPr>
        <dsp:cNvPr id="0" name=""/>
        <dsp:cNvSpPr/>
      </dsp:nvSpPr>
      <dsp:spPr>
        <a:xfrm>
          <a:off x="5864610" y="2369182"/>
          <a:ext cx="1613843" cy="806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În CCD</a:t>
          </a: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1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7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948</a:t>
          </a:r>
          <a:endParaRPr kumimoji="0" lang="ro-RO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2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(99,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93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%)</a:t>
          </a: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5864610" y="2369182"/>
        <a:ext cx="1613843" cy="806921"/>
      </dsp:txXfrm>
    </dsp:sp>
    <dsp:sp modelId="{B405057C-696E-4970-8AEF-81CD3C277F10}">
      <dsp:nvSpPr>
        <dsp:cNvPr id="0" name=""/>
        <dsp:cNvSpPr/>
      </dsp:nvSpPr>
      <dsp:spPr>
        <a:xfrm>
          <a:off x="4888235" y="3515011"/>
          <a:ext cx="1613843" cy="806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15 657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(8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7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,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23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%)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Tratament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medicamentos</a:t>
          </a: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4888235" y="3515011"/>
        <a:ext cx="1613843" cy="806921"/>
      </dsp:txXfrm>
    </dsp:sp>
    <dsp:sp modelId="{B140AC40-29EE-4DDA-B23D-54913536243C}">
      <dsp:nvSpPr>
        <dsp:cNvPr id="0" name=""/>
        <dsp:cNvSpPr/>
      </dsp:nvSpPr>
      <dsp:spPr>
        <a:xfrm>
          <a:off x="3911859" y="4660839"/>
          <a:ext cx="1613843" cy="806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6 491</a:t>
          </a:r>
          <a:endParaRPr kumimoji="0" lang="ro-RO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41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,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4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5%)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chimioterapie</a:t>
          </a: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3911859" y="4660839"/>
        <a:ext cx="1613843" cy="806921"/>
      </dsp:txXfrm>
    </dsp:sp>
    <dsp:sp modelId="{40AD0A25-EAC1-4892-BCDF-C42A83993CD2}">
      <dsp:nvSpPr>
        <dsp:cNvPr id="0" name=""/>
        <dsp:cNvSpPr/>
      </dsp:nvSpPr>
      <dsp:spPr>
        <a:xfrm>
          <a:off x="5864610" y="4660839"/>
          <a:ext cx="1613843" cy="806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9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166</a:t>
          </a:r>
          <a:endParaRPr kumimoji="0" lang="ro-RO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58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,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5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5%)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hormonoterapie</a:t>
          </a: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5864610" y="4660839"/>
        <a:ext cx="1613843" cy="806921"/>
      </dsp:txXfrm>
    </dsp:sp>
    <dsp:sp modelId="{EBB46E54-E358-4E6D-AE04-73B3838DE6CE}">
      <dsp:nvSpPr>
        <dsp:cNvPr id="0" name=""/>
        <dsp:cNvSpPr/>
      </dsp:nvSpPr>
      <dsp:spPr>
        <a:xfrm>
          <a:off x="6840985" y="3515011"/>
          <a:ext cx="1613843" cy="806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o-RO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2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2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91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(1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2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,</a:t>
          </a:r>
          <a:r>
            <a:rPr kumimoji="0" lang="en-US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77</a:t>
          </a: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%)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Tratament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o-RO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chirurgical</a:t>
          </a: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15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6840985" y="3515011"/>
        <a:ext cx="1613843" cy="806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7314D-8F68-4DB6-B123-BF55E569B52E}" type="datetimeFigureOut">
              <a:rPr lang="ru-RU"/>
              <a:pPr>
                <a:defRPr/>
              </a:pPr>
              <a:t>17.08.2015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7C7C84-AFC2-4B87-BB36-8FF70C7CE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50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CF0071-7D33-4E59-AA20-B4843DD7E25C}" type="datetimeFigureOut">
              <a:rPr lang="ru-RU"/>
              <a:pPr>
                <a:defRPr/>
              </a:pPr>
              <a:t>17.08.2015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3206DE-505E-4F59-B03E-0C6F10242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21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EE55D3-8933-43AF-9625-3A75C0E9F9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90FA8-4A36-4133-9EBD-CE999B008A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1601A-F41D-4A30-A1FB-6C3C9AF16E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8E2E8-62DE-4D3C-B4B0-53485710FE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D4B6C-A0E0-4624-95AB-5CB2F7E135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1E722-4319-4C65-8B63-570CEA253D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636CE-C5A0-4975-9DF6-F671F45D3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8EE55D3-8933-43AF-9625-3A75C0E9F9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EE55D3-8933-43AF-9625-3A75C0E9F9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EE55D3-8933-43AF-9625-3A75C0E9F9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</p:sldLayoutIdLst>
  <p:transition>
    <p:diamond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8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10.xls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Microsoft_Excel_97-2003_Worksheet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1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13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4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1.xls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2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3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5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6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7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3239852" y="1160748"/>
            <a:ext cx="45725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INSTITU</a:t>
            </a:r>
            <a:r>
              <a:rPr kumimoji="1" lang="ro-RO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ŢIA </a:t>
            </a:r>
            <a:r>
              <a:rPr kumimoji="1"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kumimoji="1" lang="ro-RO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MEDICO-SANITARĂ </a:t>
            </a:r>
            <a:endParaRPr kumimoji="1" lang="en-US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kumimoji="1" lang="ro-RO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PUBLICĂ</a:t>
            </a:r>
            <a:r>
              <a:rPr kumimoji="1"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</a:t>
            </a:r>
            <a:r>
              <a:rPr kumimoji="1" lang="ro-RO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INSTITUTUL </a:t>
            </a:r>
            <a:r>
              <a:rPr kumimoji="1"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kumimoji="1" lang="ro-RO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NCOLOGIC</a:t>
            </a:r>
            <a:r>
              <a:rPr kumimoji="1" lang="ro-RO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/>
            </a:r>
            <a:br>
              <a:rPr kumimoji="1" lang="ro-RO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endParaRPr kumimoji="1" lang="ru-RU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1077913" y="2168860"/>
            <a:ext cx="80660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algn="ctr" eaLnBrk="0" hangingPunct="0">
              <a:lnSpc>
                <a:spcPct val="95000"/>
              </a:lnSpc>
              <a:tabLst>
                <a:tab pos="425450" algn="l"/>
                <a:tab pos="657225" algn="l"/>
                <a:tab pos="1106488" algn="l"/>
                <a:tab pos="1555750" algn="l"/>
                <a:tab pos="2005013" algn="l"/>
                <a:tab pos="2451100" algn="l"/>
                <a:tab pos="2903538" algn="l"/>
                <a:tab pos="3352800" algn="l"/>
                <a:tab pos="3802063" algn="l"/>
                <a:tab pos="4244975" algn="l"/>
                <a:tab pos="4700588" algn="l"/>
                <a:tab pos="5149850" algn="l"/>
                <a:tab pos="5595938" algn="l"/>
                <a:tab pos="6048375" algn="l"/>
                <a:tab pos="6497638" algn="l"/>
                <a:tab pos="6945313" algn="l"/>
                <a:tab pos="7389813" algn="l"/>
                <a:tab pos="7845425" algn="l"/>
                <a:tab pos="8294688" algn="l"/>
                <a:tab pos="8739188" algn="l"/>
                <a:tab pos="9183688" algn="l"/>
              </a:tabLst>
            </a:pPr>
            <a:r>
              <a:rPr lang="en-US" sz="2400" dirty="0">
                <a:solidFill>
                  <a:schemeClr val="bg2"/>
                </a:solidFill>
                <a:latin typeface="Calibri" pitchFamily="34" charset="0"/>
              </a:rPr>
              <a:t>   </a:t>
            </a:r>
            <a:br>
              <a:rPr lang="en-US" sz="2400" dirty="0">
                <a:solidFill>
                  <a:schemeClr val="bg2"/>
                </a:solidFill>
                <a:latin typeface="Calibri" pitchFamily="34" charset="0"/>
              </a:rPr>
            </a:br>
            <a:r>
              <a:rPr lang="en-US" sz="2400" dirty="0">
                <a:solidFill>
                  <a:schemeClr val="bg2"/>
                </a:solidFill>
                <a:latin typeface="Calibri" pitchFamily="34" charset="0"/>
              </a:rPr>
              <a:t/>
            </a:r>
            <a:br>
              <a:rPr lang="en-US" sz="2400" dirty="0">
                <a:solidFill>
                  <a:schemeClr val="bg2"/>
                </a:solidFill>
                <a:latin typeface="Calibri" pitchFamily="34" charset="0"/>
              </a:rPr>
            </a:br>
            <a:r>
              <a:rPr lang="en-US" sz="2400" dirty="0">
                <a:solidFill>
                  <a:schemeClr val="bg2"/>
                </a:solidFill>
                <a:latin typeface="Calibri" pitchFamily="34" charset="0"/>
              </a:rPr>
              <a:t/>
            </a:r>
            <a:br>
              <a:rPr lang="en-US" sz="2400" dirty="0">
                <a:solidFill>
                  <a:schemeClr val="bg2"/>
                </a:solidFill>
                <a:latin typeface="Calibri" pitchFamily="34" charset="0"/>
              </a:rPr>
            </a:br>
            <a:r>
              <a:rPr lang="en-US" sz="2400" dirty="0">
                <a:solidFill>
                  <a:schemeClr val="bg2"/>
                </a:solidFill>
                <a:latin typeface="Calibri" pitchFamily="34" charset="0"/>
              </a:rPr>
              <a:t/>
            </a:r>
            <a:br>
              <a:rPr lang="en-US" sz="2400" dirty="0">
                <a:solidFill>
                  <a:schemeClr val="bg2"/>
                </a:solidFill>
                <a:latin typeface="Calibri" pitchFamily="34" charset="0"/>
              </a:rPr>
            </a:br>
            <a:r>
              <a:rPr lang="en-US" sz="2400" dirty="0">
                <a:solidFill>
                  <a:schemeClr val="bg2"/>
                </a:solidFill>
                <a:latin typeface="Calibri" pitchFamily="34" charset="0"/>
              </a:rPr>
              <a:t> </a:t>
            </a:r>
            <a:br>
              <a:rPr lang="en-US" sz="2400" dirty="0">
                <a:solidFill>
                  <a:schemeClr val="bg2"/>
                </a:solidFill>
                <a:latin typeface="Calibri" pitchFamily="34" charset="0"/>
              </a:rPr>
            </a:br>
            <a:r>
              <a:rPr lang="en-US" sz="2400" dirty="0">
                <a:solidFill>
                  <a:schemeClr val="bg2"/>
                </a:solidFill>
                <a:latin typeface="Calibri" pitchFamily="34" charset="0"/>
              </a:rPr>
              <a:t/>
            </a:r>
            <a:br>
              <a:rPr lang="en-US" sz="2400" dirty="0">
                <a:solidFill>
                  <a:schemeClr val="bg2"/>
                </a:solidFill>
                <a:latin typeface="Calibri" pitchFamily="34" charset="0"/>
              </a:rPr>
            </a:br>
            <a:r>
              <a:rPr lang="en-US" sz="2400" dirty="0">
                <a:solidFill>
                  <a:schemeClr val="bg2"/>
                </a:solidFill>
                <a:latin typeface="Calibri" pitchFamily="34" charset="0"/>
              </a:rPr>
              <a:t/>
            </a:r>
            <a:br>
              <a:rPr lang="en-US" sz="2400" dirty="0">
                <a:solidFill>
                  <a:schemeClr val="bg2"/>
                </a:solidFill>
                <a:latin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03300"/>
                </a:solidFill>
                <a:latin typeface="Calibri" pitchFamily="34" charset="0"/>
              </a:rPr>
              <a:t>    </a:t>
            </a:r>
            <a:r>
              <a:rPr lang="ro-RO" sz="2400" dirty="0">
                <a:solidFill>
                  <a:srgbClr val="003300"/>
                </a:solidFill>
                <a:latin typeface="Calibri" pitchFamily="34" charset="0"/>
              </a:rPr>
              <a:t>    </a:t>
            </a:r>
            <a:r>
              <a:rPr lang="en-GB" sz="3600" smtClean="0">
                <a:solidFill>
                  <a:srgbClr val="009900"/>
                </a:solidFill>
                <a:latin typeface="Calibri" pitchFamily="34" charset="0"/>
              </a:rPr>
              <a:t>ACTIVITATEA</a:t>
            </a:r>
            <a:r>
              <a:rPr lang="en-GB" sz="3600" dirty="0">
                <a:solidFill>
                  <a:srgbClr val="009900"/>
                </a:solidFill>
                <a:latin typeface="Calibri" pitchFamily="34" charset="0"/>
              </a:rPr>
              <a:t/>
            </a:r>
            <a:br>
              <a:rPr lang="en-GB" sz="3600" dirty="0">
                <a:solidFill>
                  <a:srgbClr val="009900"/>
                </a:solidFill>
                <a:latin typeface="Calibri" pitchFamily="34" charset="0"/>
              </a:rPr>
            </a:br>
            <a:r>
              <a:rPr lang="en-GB" sz="3600" dirty="0">
                <a:solidFill>
                  <a:srgbClr val="009900"/>
                </a:solidFill>
                <a:latin typeface="Calibri" pitchFamily="34" charset="0"/>
              </a:rPr>
              <a:t>  IMSP INSTITUTUL ONCOLOGIC </a:t>
            </a:r>
            <a:br>
              <a:rPr lang="en-GB" sz="3600" dirty="0">
                <a:solidFill>
                  <a:srgbClr val="009900"/>
                </a:solidFill>
                <a:latin typeface="Calibri" pitchFamily="34" charset="0"/>
              </a:rPr>
            </a:br>
            <a:r>
              <a:rPr lang="ro-RO" sz="3600" dirty="0">
                <a:solidFill>
                  <a:srgbClr val="009900"/>
                </a:solidFill>
                <a:latin typeface="Calibri" pitchFamily="34" charset="0"/>
              </a:rPr>
              <a:t>î</a:t>
            </a:r>
            <a:r>
              <a:rPr lang="en-GB" sz="3600" dirty="0">
                <a:solidFill>
                  <a:srgbClr val="009900"/>
                </a:solidFill>
                <a:latin typeface="Calibri" pitchFamily="34" charset="0"/>
              </a:rPr>
              <a:t>n </a:t>
            </a:r>
            <a:r>
              <a:rPr lang="en-GB" sz="3600" dirty="0" err="1">
                <a:solidFill>
                  <a:srgbClr val="009900"/>
                </a:solidFill>
                <a:latin typeface="Calibri" pitchFamily="34" charset="0"/>
              </a:rPr>
              <a:t>anul</a:t>
            </a:r>
            <a:r>
              <a:rPr lang="en-GB" sz="3600" dirty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en-GB" sz="3600" dirty="0" smtClean="0">
                <a:solidFill>
                  <a:srgbClr val="009900"/>
                </a:solidFill>
                <a:latin typeface="Calibri" pitchFamily="34" charset="0"/>
              </a:rPr>
              <a:t>2014</a:t>
            </a:r>
            <a:endParaRPr lang="en-GB" sz="3600" dirty="0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827088" y="5143500"/>
            <a:ext cx="81375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o-RO" sz="2000" b="0" i="1" dirty="0">
                <a:solidFill>
                  <a:srgbClr val="000000"/>
                </a:solidFill>
                <a:latin typeface="Calibri" pitchFamily="34" charset="0"/>
              </a:rPr>
              <a:t>Raportor: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Director General</a:t>
            </a:r>
            <a:endParaRPr lang="ro-RO" sz="2200" b="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Victor CERNAT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o-RO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o-RO" sz="2800" i="1" dirty="0">
                <a:solidFill>
                  <a:srgbClr val="591F4D"/>
                </a:solidFill>
                <a:latin typeface="Times New Roman" pitchFamily="18" charset="0"/>
                <a:cs typeface="Times New Roman" pitchFamily="18" charset="0"/>
              </a:rPr>
              <a:t>Chişinău - </a:t>
            </a:r>
            <a:r>
              <a:rPr lang="ro-RO" sz="2800" i="1" dirty="0" smtClean="0">
                <a:solidFill>
                  <a:srgbClr val="591F4D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800" i="1" dirty="0" smtClean="0">
                <a:solidFill>
                  <a:srgbClr val="591F4D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i="1" dirty="0">
              <a:solidFill>
                <a:srgbClr val="591F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om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63688" y="368660"/>
            <a:ext cx="1030036" cy="148927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Прямоугольник 5"/>
          <p:cNvSpPr>
            <a:spLocks noChangeArrowheads="1"/>
          </p:cNvSpPr>
          <p:nvPr/>
        </p:nvSpPr>
        <p:spPr bwMode="auto">
          <a:xfrm>
            <a:off x="0" y="115888"/>
            <a:ext cx="8785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o-RO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ACTIVITATEA  STAŢIONARULUI </a:t>
            </a:r>
          </a:p>
          <a:p>
            <a:pPr algn="ctr" eaLnBrk="0" hangingPunct="0">
              <a:defRPr/>
            </a:pPr>
            <a:r>
              <a:rPr lang="ro-RO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IMSP INSTITUTUL ONCOLOGIC</a:t>
            </a:r>
            <a:endParaRPr lang="ru-RU" sz="2400" b="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351237" name="Object 5"/>
          <p:cNvGraphicFramePr>
            <a:graphicFrameLocks noChangeAspect="1"/>
          </p:cNvGraphicFramePr>
          <p:nvPr/>
        </p:nvGraphicFramePr>
        <p:xfrm>
          <a:off x="107950" y="1233488"/>
          <a:ext cx="7248525" cy="562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0" name="Worksheet" r:id="rId4" imgW="4895951" imgH="3867127" progId="Excel.Sheet.8">
                  <p:embed/>
                </p:oleObj>
              </mc:Choice>
              <mc:Fallback>
                <p:oleObj name="Worksheet" r:id="rId4" imgW="4895951" imgH="3867127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233488"/>
                        <a:ext cx="7248525" cy="562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1239" name="Object 7"/>
          <p:cNvGraphicFramePr>
            <a:graphicFrameLocks noGrp="1" noChangeAspect="1"/>
          </p:cNvGraphicFramePr>
          <p:nvPr>
            <p:ph/>
          </p:nvPr>
        </p:nvGraphicFramePr>
        <p:xfrm>
          <a:off x="6084888" y="1487488"/>
          <a:ext cx="2773362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1" name="Worksheet" r:id="rId7" imgW="4267200" imgH="2914732" progId="Excel.Sheet.8">
                  <p:embed/>
                </p:oleObj>
              </mc:Choice>
              <mc:Fallback>
                <p:oleObj name="Worksheet" r:id="rId7" imgW="4267200" imgH="2914732" progId="Excel.Sheet.8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487488"/>
                        <a:ext cx="2773362" cy="189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1241" name="Text Box 9"/>
          <p:cNvSpPr txBox="1">
            <a:spLocks noChangeArrowheads="1"/>
          </p:cNvSpPr>
          <p:nvPr/>
        </p:nvSpPr>
        <p:spPr bwMode="auto">
          <a:xfrm>
            <a:off x="6048375" y="3465513"/>
            <a:ext cx="2844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o-RO"/>
              <a:t>Operaţii în policlinică</a:t>
            </a:r>
            <a:endParaRPr lang="ru-RU"/>
          </a:p>
        </p:txBody>
      </p:sp>
      <p:sp>
        <p:nvSpPr>
          <p:cNvPr id="351242" name="Rectangle 13"/>
          <p:cNvSpPr>
            <a:spLocks noChangeArrowheads="1"/>
          </p:cNvSpPr>
          <p:nvPr/>
        </p:nvSpPr>
        <p:spPr bwMode="auto">
          <a:xfrm>
            <a:off x="5976181" y="1412292"/>
            <a:ext cx="2808287" cy="2844800"/>
          </a:xfrm>
          <a:prstGeom prst="rect">
            <a:avLst/>
          </a:prstGeom>
          <a:gradFill rotWithShape="1">
            <a:gsLst>
              <a:gs pos="0">
                <a:srgbClr val="CC0066">
                  <a:alpha val="9000"/>
                </a:srgbClr>
              </a:gs>
              <a:gs pos="100000">
                <a:srgbClr val="5E002F">
                  <a:alpha val="17000"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Normal3" dir="b"/>
          </a:scene3d>
          <a:sp3d extrusionH="430200" prstMaterial="legacyMatte">
            <a:bevelT w="13500" h="13500" prst="angle"/>
            <a:bevelB w="13500" h="13500" prst="angle"/>
            <a:extrusionClr>
              <a:srgbClr val="939676"/>
            </a:extrusionClr>
          </a:sp3d>
        </p:spPr>
        <p:txBody>
          <a:bodyPr anchor="ctr"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224644"/>
            <a:ext cx="88931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o-RO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ACTIVITATEA CLINICĂ A STAŢIONARULUI </a:t>
            </a:r>
            <a:br>
              <a:rPr lang="ro-RO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ro-RO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IMSP INSTITUTUL ONCOLOGIC</a:t>
            </a:r>
            <a:endParaRPr lang="ru-RU" sz="26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352261" name="Object 5"/>
          <p:cNvGraphicFramePr>
            <a:graphicFrameLocks noChangeAspect="1"/>
          </p:cNvGraphicFramePr>
          <p:nvPr/>
        </p:nvGraphicFramePr>
        <p:xfrm>
          <a:off x="38100" y="1590675"/>
          <a:ext cx="9172575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2" name="Worksheet" r:id="rId4" imgW="7905649" imgH="3457530" progId="Excel.Sheet.8">
                  <p:embed/>
                </p:oleObj>
              </mc:Choice>
              <mc:Fallback>
                <p:oleObj name="Worksheet" r:id="rId4" imgW="7905649" imgH="3457530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1590675"/>
                        <a:ext cx="9172575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3" name="Text Box 6"/>
          <p:cNvSpPr txBox="1">
            <a:spLocks noChangeArrowheads="1"/>
          </p:cNvSpPr>
          <p:nvPr/>
        </p:nvSpPr>
        <p:spPr bwMode="auto">
          <a:xfrm>
            <a:off x="863600" y="5876925"/>
            <a:ext cx="3313113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dirty="0">
                <a:solidFill>
                  <a:schemeClr val="tx1"/>
                </a:solidFill>
              </a:rPr>
              <a:t>Lucrul patului în mediu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2264" name="Text Box 7"/>
          <p:cNvSpPr txBox="1">
            <a:spLocks noChangeArrowheads="1"/>
          </p:cNvSpPr>
          <p:nvPr/>
        </p:nvSpPr>
        <p:spPr bwMode="auto">
          <a:xfrm>
            <a:off x="4427538" y="5876925"/>
            <a:ext cx="3313112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dirty="0">
                <a:solidFill>
                  <a:schemeClr val="tx1"/>
                </a:solidFill>
              </a:rPr>
              <a:t>Durata spitalizării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Box 2"/>
          <p:cNvSpPr txBox="1">
            <a:spLocks noChangeArrowheads="1"/>
          </p:cNvSpPr>
          <p:nvPr/>
        </p:nvSpPr>
        <p:spPr bwMode="auto">
          <a:xfrm>
            <a:off x="107504" y="188913"/>
            <a:ext cx="90364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ro-RO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Managementul Cadrelor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ro-RO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Medico-Sanitare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65223" name="TextBox 3"/>
          <p:cNvSpPr txBox="1">
            <a:spLocks noChangeArrowheads="1"/>
          </p:cNvSpPr>
          <p:nvPr/>
        </p:nvSpPr>
        <p:spPr bwMode="auto">
          <a:xfrm>
            <a:off x="0" y="14493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ts val="1200"/>
              </a:spcBef>
            </a:pPr>
            <a:r>
              <a:rPr lang="ro-RO" dirty="0"/>
              <a:t>La </a:t>
            </a:r>
            <a:r>
              <a:rPr lang="ro-RO" dirty="0" smtClean="0"/>
              <a:t>01.01.2014 </a:t>
            </a:r>
            <a:r>
              <a:rPr lang="ro-RO" dirty="0"/>
              <a:t>statele de personal ale </a:t>
            </a:r>
            <a:r>
              <a:rPr lang="en-US" dirty="0"/>
              <a:t> IMSP IO -</a:t>
            </a:r>
            <a:r>
              <a:rPr lang="ro-RO" dirty="0"/>
              <a:t> </a:t>
            </a:r>
            <a:r>
              <a:rPr lang="en-US" dirty="0"/>
              <a:t>1774</a:t>
            </a:r>
            <a:r>
              <a:rPr lang="ro-RO" dirty="0"/>
              <a:t> unităţi,</a:t>
            </a:r>
            <a:r>
              <a:rPr lang="en-US" dirty="0"/>
              <a:t> </a:t>
            </a:r>
            <a:r>
              <a:rPr lang="ro-RO" dirty="0"/>
              <a:t>inclusiv: </a:t>
            </a:r>
            <a:endParaRPr lang="en-US" dirty="0"/>
          </a:p>
        </p:txBody>
      </p:sp>
      <p:graphicFrame>
        <p:nvGraphicFramePr>
          <p:cNvPr id="265220" name="Диаграмма 5"/>
          <p:cNvGraphicFramePr>
            <a:graphicFrameLocks/>
          </p:cNvGraphicFramePr>
          <p:nvPr/>
        </p:nvGraphicFramePr>
        <p:xfrm>
          <a:off x="-107950" y="2133600"/>
          <a:ext cx="4757738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2" name="Worksheet" r:id="rId4" imgW="4600592" imgH="2362208" progId="Excel.Sheet.8">
                  <p:embed/>
                </p:oleObj>
              </mc:Choice>
              <mc:Fallback>
                <p:oleObj name="Worksheet" r:id="rId4" imgW="4600592" imgH="2362208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7950" y="2133600"/>
                        <a:ext cx="4757738" cy="244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1" name="Диаграмма 6"/>
          <p:cNvGraphicFramePr>
            <a:graphicFrameLocks/>
          </p:cNvGraphicFramePr>
          <p:nvPr/>
        </p:nvGraphicFramePr>
        <p:xfrm>
          <a:off x="4427984" y="2076450"/>
          <a:ext cx="4811713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3" name="Worksheet" r:id="rId7" imgW="5114976" imgH="2933645" progId="Excel.Sheet.8">
                  <p:embed/>
                </p:oleObj>
              </mc:Choice>
              <mc:Fallback>
                <p:oleObj name="Worksheet" r:id="rId7" imgW="5114976" imgH="2933645" progId="Excel.Shee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076450"/>
                        <a:ext cx="4811713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24" name="Rectangle 6"/>
          <p:cNvSpPr>
            <a:spLocks noChangeArrowheads="1"/>
          </p:cNvSpPr>
          <p:nvPr/>
        </p:nvSpPr>
        <p:spPr bwMode="auto">
          <a:xfrm>
            <a:off x="0" y="5013325"/>
            <a:ext cx="4752975" cy="155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latin typeface="Arial" charset="0"/>
              </a:rPr>
              <a:t>   </a:t>
            </a:r>
            <a:r>
              <a:rPr lang="ro-RO" sz="1600" u="sng" dirty="0">
                <a:latin typeface="Arial" charset="0"/>
              </a:rPr>
              <a:t>Medici de bază cu grad ştiinţific: </a:t>
            </a:r>
            <a:endParaRPr lang="en-US" sz="1600" u="sng" dirty="0"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sz="1600" dirty="0">
                <a:latin typeface="Arial" charset="0"/>
              </a:rPr>
              <a:t>  </a:t>
            </a:r>
            <a:r>
              <a:rPr lang="en-US" sz="1600" dirty="0" err="1">
                <a:latin typeface="Arial" charset="0"/>
              </a:rPr>
              <a:t>Membri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titulari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ai</a:t>
            </a:r>
            <a:r>
              <a:rPr lang="en-US" sz="1600" dirty="0">
                <a:latin typeface="Arial" charset="0"/>
              </a:rPr>
              <a:t> A</a:t>
            </a:r>
            <a:r>
              <a:rPr lang="ro-RO" sz="1600" dirty="0">
                <a:latin typeface="Arial" charset="0"/>
              </a:rPr>
              <a:t>Ş</a:t>
            </a:r>
            <a:r>
              <a:rPr lang="en-US" sz="1600" dirty="0">
                <a:latin typeface="Arial" charset="0"/>
              </a:rPr>
              <a:t>M –</a:t>
            </a:r>
            <a:r>
              <a:rPr lang="ro-RO" sz="1600" dirty="0">
                <a:latin typeface="Arial" charset="0"/>
              </a:rPr>
              <a:t> 2</a:t>
            </a:r>
          </a:p>
          <a:p>
            <a:pPr eaLnBrk="0" hangingPunct="0">
              <a:buFontTx/>
              <a:buChar char="•"/>
            </a:pPr>
            <a:r>
              <a:rPr lang="ro-RO" sz="1600" dirty="0">
                <a:latin typeface="Arial" charset="0"/>
              </a:rPr>
              <a:t>  Prof</a:t>
            </a:r>
            <a:r>
              <a:rPr lang="en-US" sz="1600" dirty="0">
                <a:latin typeface="Arial" charset="0"/>
              </a:rPr>
              <a:t>.</a:t>
            </a:r>
            <a:r>
              <a:rPr lang="ro-RO" sz="1600" dirty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u</a:t>
            </a:r>
            <a:r>
              <a:rPr lang="ro-RO" sz="1600" dirty="0">
                <a:latin typeface="Arial" charset="0"/>
              </a:rPr>
              <a:t>niv</a:t>
            </a:r>
            <a:r>
              <a:rPr lang="en-US" sz="1600" dirty="0">
                <a:latin typeface="Arial" charset="0"/>
              </a:rPr>
              <a:t>.</a:t>
            </a:r>
            <a:r>
              <a:rPr lang="ro-RO" sz="1600" dirty="0">
                <a:latin typeface="Arial" charset="0"/>
              </a:rPr>
              <a:t> – 16</a:t>
            </a:r>
            <a:r>
              <a:rPr lang="en-US" sz="1600" dirty="0">
                <a:latin typeface="Arial" charset="0"/>
              </a:rPr>
              <a:t>, </a:t>
            </a:r>
            <a:r>
              <a:rPr lang="en-US" sz="1600" dirty="0" err="1">
                <a:latin typeface="Arial" charset="0"/>
              </a:rPr>
              <a:t>cercet</a:t>
            </a:r>
            <a:r>
              <a:rPr lang="en-US" sz="1600" dirty="0">
                <a:latin typeface="Arial" charset="0"/>
              </a:rPr>
              <a:t>. – 3 </a:t>
            </a:r>
            <a:endParaRPr lang="ro-RO" sz="1600" dirty="0"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sz="1600" dirty="0">
                <a:latin typeface="Arial" charset="0"/>
              </a:rPr>
              <a:t>  Conf. </a:t>
            </a:r>
            <a:r>
              <a:rPr lang="en-US" sz="1600" dirty="0" err="1">
                <a:latin typeface="Arial" charset="0"/>
              </a:rPr>
              <a:t>univ</a:t>
            </a:r>
            <a:r>
              <a:rPr lang="en-US" sz="1600" dirty="0">
                <a:latin typeface="Arial" charset="0"/>
              </a:rPr>
              <a:t>. – 5, conf. </a:t>
            </a:r>
            <a:r>
              <a:rPr lang="en-US" sz="1600" dirty="0" err="1">
                <a:latin typeface="Arial" charset="0"/>
              </a:rPr>
              <a:t>cercet</a:t>
            </a:r>
            <a:r>
              <a:rPr lang="en-US" sz="1600" dirty="0">
                <a:latin typeface="Arial" charset="0"/>
              </a:rPr>
              <a:t>. – 11  </a:t>
            </a:r>
            <a:r>
              <a:rPr lang="ro-RO" sz="1600" dirty="0">
                <a:latin typeface="Arial" charset="0"/>
              </a:rPr>
              <a:t> </a:t>
            </a:r>
            <a:endParaRPr lang="en-US" sz="1600" dirty="0"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sz="1600" dirty="0">
                <a:latin typeface="Arial" charset="0"/>
              </a:rPr>
              <a:t>  </a:t>
            </a:r>
            <a:r>
              <a:rPr lang="ro-RO" sz="1600" dirty="0">
                <a:latin typeface="Arial" charset="0"/>
              </a:rPr>
              <a:t>Doctori habilitaţi în medicină – 25 (3ext.)</a:t>
            </a:r>
          </a:p>
          <a:p>
            <a:pPr eaLnBrk="0" hangingPunct="0">
              <a:buFontTx/>
              <a:buChar char="•"/>
            </a:pPr>
            <a:r>
              <a:rPr lang="ro-RO" sz="1600" dirty="0">
                <a:latin typeface="Arial" charset="0"/>
              </a:rPr>
              <a:t>  Doctori în medicină – 60 (</a:t>
            </a:r>
            <a:r>
              <a:rPr lang="en-US" sz="1600" dirty="0">
                <a:latin typeface="Arial" charset="0"/>
              </a:rPr>
              <a:t>5</a:t>
            </a:r>
            <a:r>
              <a:rPr lang="ro-RO" sz="1600" dirty="0">
                <a:latin typeface="Arial" charset="0"/>
              </a:rPr>
              <a:t>ext.)</a:t>
            </a:r>
            <a:endParaRPr lang="ru-RU" sz="1600" dirty="0">
              <a:latin typeface="Arial" charset="0"/>
            </a:endParaRPr>
          </a:p>
        </p:txBody>
      </p:sp>
      <p:graphicFrame>
        <p:nvGraphicFramePr>
          <p:cNvPr id="2" name="Group 7"/>
          <p:cNvGraphicFramePr>
            <a:graphicFrameLocks noGrp="1"/>
          </p:cNvGraphicFramePr>
          <p:nvPr/>
        </p:nvGraphicFramePr>
        <p:xfrm>
          <a:off x="4787900" y="5084763"/>
          <a:ext cx="4171950" cy="1524000"/>
        </p:xfrm>
        <a:graphic>
          <a:graphicData uri="http://schemas.openxmlformats.org/drawingml/2006/table">
            <a:tbl>
              <a:tblPr/>
              <a:tblGrid>
                <a:gridCol w="1546225"/>
                <a:gridCol w="636588"/>
                <a:gridCol w="661987"/>
                <a:gridCol w="663575"/>
                <a:gridCol w="663575"/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o-RO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r>
                        <a:rPr kumimoji="0" lang="en-US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14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o-RO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r>
                        <a:rPr kumimoji="0" lang="en-US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ro-RO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o-RO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r>
                        <a:rPr kumimoji="0" lang="en-US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  <a:endParaRPr kumimoji="0" lang="ru-RU" sz="14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o-RO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r>
                        <a:rPr kumimoji="0" lang="en-US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  <a:endParaRPr kumimoji="0" lang="ru-RU" sz="14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Medici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A/m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439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Alte categ.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626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616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608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1347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94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-540568" y="1052736"/>
          <a:ext cx="10031561" cy="6948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47" name="Worksheet" r:id="rId4" imgW="6696159" imgH="4733873" progId="Excel.Sheet.8">
                  <p:embed/>
                </p:oleObj>
              </mc:Choice>
              <mc:Fallback>
                <p:oleObj name="Worksheet" r:id="rId4" imgW="6696159" imgH="4733873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0568" y="1052736"/>
                        <a:ext cx="10031561" cy="6948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636"/>
            <a:ext cx="9144000" cy="7921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o-RO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Gestionarea Resurselor Financiare </a:t>
            </a:r>
            <a:br>
              <a:rPr lang="ro-RO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o-RO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IMSP IO pe anul 20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14</a:t>
            </a:r>
            <a:r>
              <a:rPr lang="ro-RO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o-RO" sz="2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(CNAM+cont special)</a:t>
            </a:r>
            <a:endParaRPr lang="ru-RU" sz="2600" b="1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38948" name="Овал 4"/>
          <p:cNvSpPr>
            <a:spLocks noChangeArrowheads="1"/>
          </p:cNvSpPr>
          <p:nvPr/>
        </p:nvSpPr>
        <p:spPr bwMode="auto">
          <a:xfrm>
            <a:off x="3563888" y="3897052"/>
            <a:ext cx="1800225" cy="952143"/>
          </a:xfrm>
          <a:prstGeom prst="ellipse">
            <a:avLst/>
          </a:prstGeom>
          <a:solidFill>
            <a:srgbClr val="170CEE"/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900" dirty="0" smtClean="0">
                <a:latin typeface="Times New Roman" pitchFamily="18" charset="0"/>
              </a:rPr>
              <a:t>144648,4 </a:t>
            </a:r>
            <a:endParaRPr lang="en-US" sz="1900" dirty="0">
              <a:latin typeface="Times New Roman" pitchFamily="18" charset="0"/>
            </a:endParaRPr>
          </a:p>
          <a:p>
            <a:pPr algn="ctr"/>
            <a:r>
              <a:rPr lang="en-US" sz="1900" dirty="0" err="1">
                <a:latin typeface="Times New Roman" pitchFamily="18" charset="0"/>
              </a:rPr>
              <a:t>mii</a:t>
            </a:r>
            <a:r>
              <a:rPr lang="en-US" sz="1900" dirty="0">
                <a:latin typeface="Times New Roman" pitchFamily="18" charset="0"/>
              </a:rPr>
              <a:t> lei</a:t>
            </a:r>
          </a:p>
        </p:txBody>
      </p:sp>
      <p:sp>
        <p:nvSpPr>
          <p:cNvPr id="338949" name="Oval 5"/>
          <p:cNvSpPr>
            <a:spLocks noChangeArrowheads="1"/>
          </p:cNvSpPr>
          <p:nvPr/>
        </p:nvSpPr>
        <p:spPr bwMode="auto">
          <a:xfrm>
            <a:off x="6372200" y="2492896"/>
            <a:ext cx="1835622" cy="519351"/>
          </a:xfrm>
          <a:prstGeom prst="ellipse">
            <a:avLst/>
          </a:prstGeom>
          <a:noFill/>
          <a:ln w="28575" algn="ctr">
            <a:solidFill>
              <a:srgbClr val="FD0303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338950" name="Oval 6"/>
          <p:cNvSpPr>
            <a:spLocks noChangeArrowheads="1"/>
          </p:cNvSpPr>
          <p:nvPr/>
        </p:nvSpPr>
        <p:spPr bwMode="auto">
          <a:xfrm>
            <a:off x="3887924" y="5265204"/>
            <a:ext cx="1368152" cy="519351"/>
          </a:xfrm>
          <a:prstGeom prst="ellipse">
            <a:avLst/>
          </a:prstGeom>
          <a:noFill/>
          <a:ln w="28575" algn="ctr">
            <a:solidFill>
              <a:srgbClr val="FD0303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338951" name="Oval 7"/>
          <p:cNvSpPr>
            <a:spLocks noChangeArrowheads="1"/>
          </p:cNvSpPr>
          <p:nvPr/>
        </p:nvSpPr>
        <p:spPr bwMode="auto">
          <a:xfrm>
            <a:off x="6300192" y="5049180"/>
            <a:ext cx="2304256" cy="519351"/>
          </a:xfrm>
          <a:prstGeom prst="ellipse">
            <a:avLst/>
          </a:prstGeom>
          <a:noFill/>
          <a:ln w="28575" algn="ctr">
            <a:solidFill>
              <a:srgbClr val="FD0303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338952" name="Text Box 8"/>
          <p:cNvSpPr txBox="1">
            <a:spLocks noChangeArrowheads="1"/>
          </p:cNvSpPr>
          <p:nvPr/>
        </p:nvSpPr>
        <p:spPr bwMode="auto">
          <a:xfrm>
            <a:off x="7848364" y="3500438"/>
            <a:ext cx="971550" cy="630942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Normal3" dir="b"/>
          </a:scene3d>
          <a:sp3d extrusionH="430200" prstMaterial="legacyMatte">
            <a:bevelT w="13500" h="13500" prst="angle"/>
            <a:bevelB w="13500" h="13500" prst="angle"/>
            <a:extrusionClr>
              <a:srgbClr val="939676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o-RO" sz="1400" dirty="0" smtClean="0">
                <a:solidFill>
                  <a:schemeClr val="bg1"/>
                </a:solidFill>
              </a:rPr>
              <a:t>201</a:t>
            </a:r>
            <a:r>
              <a:rPr lang="en-US" sz="1400" dirty="0" smtClean="0">
                <a:solidFill>
                  <a:schemeClr val="bg1"/>
                </a:solidFill>
              </a:rPr>
              <a:t>3</a:t>
            </a:r>
            <a:endParaRPr lang="ro-RO" sz="1400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400" dirty="0" smtClean="0"/>
              <a:t>55727</a:t>
            </a:r>
            <a:r>
              <a:rPr lang="ro-RO" sz="1400" dirty="0" smtClean="0"/>
              <a:t>,</a:t>
            </a:r>
            <a:r>
              <a:rPr lang="en-US" sz="1400" dirty="0" smtClean="0"/>
              <a:t>5</a:t>
            </a:r>
            <a:endParaRPr lang="ru-RU" sz="1400" dirty="0"/>
          </a:p>
        </p:txBody>
      </p:sp>
      <p:sp>
        <p:nvSpPr>
          <p:cNvPr id="338953" name="Text Box 9"/>
          <p:cNvSpPr txBox="1">
            <a:spLocks noChangeArrowheads="1"/>
          </p:cNvSpPr>
          <p:nvPr/>
        </p:nvSpPr>
        <p:spPr bwMode="auto">
          <a:xfrm>
            <a:off x="7488238" y="6021388"/>
            <a:ext cx="971550" cy="630942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Normal3" dir="b"/>
          </a:scene3d>
          <a:sp3d extrusionH="430200" prstMaterial="legacyMatte">
            <a:bevelT w="13500" h="13500" prst="angle"/>
            <a:bevelB w="13500" h="13500" prst="angle"/>
            <a:extrusionClr>
              <a:srgbClr val="939676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o-RO" sz="1400" dirty="0" smtClean="0">
                <a:solidFill>
                  <a:schemeClr val="bg1"/>
                </a:solidFill>
              </a:rPr>
              <a:t>201</a:t>
            </a:r>
            <a:r>
              <a:rPr lang="en-US" sz="1400" dirty="0" smtClean="0">
                <a:solidFill>
                  <a:schemeClr val="bg1"/>
                </a:solidFill>
              </a:rPr>
              <a:t>3</a:t>
            </a:r>
            <a:endParaRPr lang="ro-RO" sz="1400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ro-RO" sz="1400" dirty="0" smtClean="0"/>
              <a:t>9</a:t>
            </a:r>
            <a:r>
              <a:rPr lang="en-US" sz="1400" dirty="0" smtClean="0"/>
              <a:t>422</a:t>
            </a:r>
            <a:r>
              <a:rPr lang="ro-RO" sz="1400" dirty="0" smtClean="0"/>
              <a:t>,</a:t>
            </a:r>
            <a:r>
              <a:rPr lang="en-US" sz="1400" dirty="0" smtClean="0"/>
              <a:t>5</a:t>
            </a:r>
            <a:endParaRPr lang="ru-RU" sz="1400" dirty="0"/>
          </a:p>
        </p:txBody>
      </p:sp>
      <p:sp>
        <p:nvSpPr>
          <p:cNvPr id="338954" name="Text Box 10"/>
          <p:cNvSpPr txBox="1">
            <a:spLocks noChangeArrowheads="1"/>
          </p:cNvSpPr>
          <p:nvPr/>
        </p:nvSpPr>
        <p:spPr bwMode="auto">
          <a:xfrm>
            <a:off x="5543550" y="6092825"/>
            <a:ext cx="971550" cy="630942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Normal3" dir="b"/>
          </a:scene3d>
          <a:sp3d extrusionH="430200" prstMaterial="legacyMatte">
            <a:bevelT w="13500" h="13500" prst="angle"/>
            <a:bevelB w="13500" h="13500" prst="angle"/>
            <a:extrusionClr>
              <a:srgbClr val="939676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o-RO" sz="1400" dirty="0" smtClean="0">
                <a:solidFill>
                  <a:schemeClr val="bg1"/>
                </a:solidFill>
              </a:rPr>
              <a:t>201</a:t>
            </a:r>
            <a:r>
              <a:rPr lang="en-US" sz="1400" dirty="0" smtClean="0">
                <a:solidFill>
                  <a:schemeClr val="bg1"/>
                </a:solidFill>
              </a:rPr>
              <a:t>3</a:t>
            </a:r>
            <a:endParaRPr lang="ro-RO" sz="1400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400" dirty="0" smtClean="0"/>
              <a:t>41695</a:t>
            </a:r>
            <a:r>
              <a:rPr lang="ro-RO" sz="1400" dirty="0" smtClean="0"/>
              <a:t>,</a:t>
            </a:r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338955" name="Text Box 11"/>
          <p:cNvSpPr txBox="1">
            <a:spLocks noChangeArrowheads="1"/>
          </p:cNvSpPr>
          <p:nvPr/>
        </p:nvSpPr>
        <p:spPr bwMode="auto">
          <a:xfrm>
            <a:off x="1799692" y="2996952"/>
            <a:ext cx="971550" cy="630942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Normal3" dir="b"/>
          </a:scene3d>
          <a:sp3d extrusionH="430200" prstMaterial="legacyMatte">
            <a:bevelT w="13500" h="13500" prst="angle"/>
            <a:bevelB w="13500" h="13500" prst="angle"/>
            <a:extrusionClr>
              <a:srgbClr val="939676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o-RO" sz="1400" dirty="0" smtClean="0">
                <a:solidFill>
                  <a:schemeClr val="bg1"/>
                </a:solidFill>
              </a:rPr>
              <a:t>201</a:t>
            </a:r>
            <a:r>
              <a:rPr lang="en-US" sz="1400" dirty="0" smtClean="0">
                <a:solidFill>
                  <a:schemeClr val="bg1"/>
                </a:solidFill>
              </a:rPr>
              <a:t>3</a:t>
            </a:r>
            <a:endParaRPr lang="ro-RO" sz="1400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400" dirty="0" smtClean="0"/>
              <a:t>12852,1</a:t>
            </a:r>
            <a:endParaRPr lang="ru-RU" sz="1400" dirty="0"/>
          </a:p>
        </p:txBody>
      </p:sp>
      <p:sp>
        <p:nvSpPr>
          <p:cNvPr id="338956" name="Text Box 12"/>
          <p:cNvSpPr txBox="1">
            <a:spLocks noChangeArrowheads="1"/>
          </p:cNvSpPr>
          <p:nvPr/>
        </p:nvSpPr>
        <p:spPr bwMode="auto">
          <a:xfrm>
            <a:off x="2195736" y="1592796"/>
            <a:ext cx="971550" cy="630942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Normal3" dir="b"/>
          </a:scene3d>
          <a:sp3d extrusionH="430200" prstMaterial="legacyMatte">
            <a:bevelT w="13500" h="13500" prst="angle"/>
            <a:bevelB w="13500" h="13500" prst="angle"/>
            <a:extrusionClr>
              <a:srgbClr val="939676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o-RO" sz="1400" dirty="0" smtClean="0">
                <a:solidFill>
                  <a:schemeClr val="bg1"/>
                </a:solidFill>
              </a:rPr>
              <a:t>201</a:t>
            </a:r>
            <a:r>
              <a:rPr lang="en-US" sz="1400" dirty="0" smtClean="0">
                <a:solidFill>
                  <a:schemeClr val="bg1"/>
                </a:solidFill>
              </a:rPr>
              <a:t>3</a:t>
            </a:r>
            <a:endParaRPr lang="ro-RO" sz="1400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400" dirty="0" smtClean="0"/>
              <a:t>602,1</a:t>
            </a:r>
            <a:endParaRPr lang="ru-RU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73914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o-RO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Salariul mediu al medicilor ş</a:t>
            </a:r>
            <a:r>
              <a:rPr lang="en-US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o-RO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personalului </a:t>
            </a:r>
            <a:br>
              <a:rPr lang="ro-RO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o-RO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medical mediu în IMSP IO (</a:t>
            </a:r>
            <a:r>
              <a:rPr lang="ro-RO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200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9</a:t>
            </a:r>
            <a:r>
              <a:rPr lang="ro-RO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-20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14</a:t>
            </a:r>
            <a:r>
              <a:rPr lang="ro-RO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340996" name="Диаграмма 3"/>
          <p:cNvGraphicFramePr>
            <a:graphicFrameLocks noGrp="1"/>
          </p:cNvGraphicFramePr>
          <p:nvPr/>
        </p:nvGraphicFramePr>
        <p:xfrm>
          <a:off x="575556" y="1520788"/>
          <a:ext cx="8162925" cy="4940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97" name="Worksheet" r:id="rId4" imgW="8086641" imgH="4753056" progId="Excel.Sheet.8">
                  <p:embed/>
                </p:oleObj>
              </mc:Choice>
              <mc:Fallback>
                <p:oleObj name="Worksheet" r:id="rId4" imgW="8086641" imgH="4753056" progId="Excel.Sheet.8">
                  <p:embed/>
                  <p:pic>
                    <p:nvPicPr>
                      <p:cNvPr id="0" name="Диаграмма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56" y="1520788"/>
                        <a:ext cx="8162925" cy="4940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0997" name="Oval 4"/>
          <p:cNvSpPr>
            <a:spLocks noChangeArrowheads="1"/>
          </p:cNvSpPr>
          <p:nvPr/>
        </p:nvSpPr>
        <p:spPr bwMode="auto">
          <a:xfrm>
            <a:off x="6984268" y="1664804"/>
            <a:ext cx="972108" cy="519351"/>
          </a:xfrm>
          <a:prstGeom prst="ellipse">
            <a:avLst/>
          </a:prstGeom>
          <a:noFill/>
          <a:ln w="28575" algn="ctr">
            <a:solidFill>
              <a:srgbClr val="FD0303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340998" name="Oval 5"/>
          <p:cNvSpPr>
            <a:spLocks noChangeArrowheads="1"/>
          </p:cNvSpPr>
          <p:nvPr/>
        </p:nvSpPr>
        <p:spPr bwMode="auto">
          <a:xfrm>
            <a:off x="7704348" y="2780928"/>
            <a:ext cx="972567" cy="519351"/>
          </a:xfrm>
          <a:prstGeom prst="ellipse">
            <a:avLst/>
          </a:prstGeom>
          <a:noFill/>
          <a:ln w="28575" algn="ctr">
            <a:solidFill>
              <a:srgbClr val="FD0303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296863"/>
            <a:ext cx="8840788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700" b="1" dirty="0" smtClean="0">
                <a:solidFill>
                  <a:srgbClr val="FFFF00"/>
                </a:solidFill>
                <a:latin typeface="Tahoma" pitchFamily="34" charset="0"/>
              </a:rPr>
              <a:t>REALIZ</a:t>
            </a:r>
            <a:r>
              <a:rPr lang="ro-RO" sz="2700" b="1" dirty="0" smtClean="0">
                <a:solidFill>
                  <a:srgbClr val="FFFF00"/>
                </a:solidFill>
                <a:latin typeface="Tahoma" pitchFamily="34" charset="0"/>
              </a:rPr>
              <a:t>ĂRILE ANULUI 201</a:t>
            </a:r>
            <a:r>
              <a:rPr lang="en-US" sz="2700" b="1" dirty="0" smtClean="0">
                <a:solidFill>
                  <a:srgbClr val="FFFF00"/>
                </a:solidFill>
                <a:latin typeface="Tahoma" pitchFamily="34" charset="0"/>
              </a:rPr>
              <a:t>4</a:t>
            </a:r>
            <a:endParaRPr lang="ru-RU" sz="2700" b="1" dirty="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8313" y="1557338"/>
            <a:ext cx="82296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ro-RO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S-a definitivat proiectul final de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a</a:t>
            </a:r>
            <a:r>
              <a:rPr lang="ro-RO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sigurare IO cu un sistem automatizat de gaze curative în cadrul proiectului cu ONG “Urgenta”, Olanda.</a:t>
            </a:r>
          </a:p>
          <a:p>
            <a:pPr marL="609600" indent="-609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ro-RO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S-a iniţiat pregătirea infrastructurii şi bazei tehnice pentru amplasarea utilajului şi echipamentului medical în cadrul proiectului JICA, Japonia.</a:t>
            </a:r>
          </a:p>
          <a:p>
            <a:pPr marL="609600" indent="-609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ro-RO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S-a organizat licitaţia şi s-a aprobat contractul de renovare şi dotare cu echipament a secţiei ATI 1.</a:t>
            </a:r>
          </a:p>
          <a:p>
            <a:pPr marL="609600" indent="-609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ro-RO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S-a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u</a:t>
            </a:r>
            <a:r>
              <a:rPr lang="ro-RO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iniţiat reparaţii capitale cu renovarea şi modernizarea Centrului de Hematologie şi Centrului de Transplant Medular. S-a finalizat Proiectul adiţional cu HOOPE 87.</a:t>
            </a:r>
          </a:p>
          <a:p>
            <a:pPr marL="609600" indent="-609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ro-RO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S-a dat în exploatare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Sistemul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de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Energie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Fotovoltaica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cu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costul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total al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proiectului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crca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5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mln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Dolari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 Sa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obtinut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Premiul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“Moldova Eco-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Energetica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’’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pentru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cel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mai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bun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proiect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  <a:endParaRPr lang="ro-RO" sz="19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609600" indent="-609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Sa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elaborat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ordinul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si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Regulamentul</a:t>
            </a:r>
            <a:r>
              <a:rPr lang="ro-RO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Centrelor de Screening Colonoscopic (Sud, Centru, Nord)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si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sau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inceput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lucrarile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de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proiectare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si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amplasare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a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acestora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  <a:endParaRPr lang="ro-RO" sz="19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609600" indent="-609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Sa a</a:t>
            </a:r>
            <a:r>
              <a:rPr lang="ro-RO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plica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t</a:t>
            </a:r>
            <a:r>
              <a:rPr lang="ro-RO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şi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sa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obtinut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finantarea</a:t>
            </a:r>
            <a:r>
              <a:rPr lang="ro-RO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proiectului Agenţiei de Eficienţă Energetică de conservare a energiei termice prin schimbarea în totalmente a ferestrelor în IMSP IOM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(4,2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mln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 Lei)</a:t>
            </a:r>
            <a:endParaRPr lang="ru-RU" sz="19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3999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3700" b="1" dirty="0" err="1" smtClean="0">
                <a:solidFill>
                  <a:srgbClr val="FFFF00"/>
                </a:solidFill>
                <a:latin typeface="Tahoma" pitchFamily="34" charset="0"/>
              </a:rPr>
              <a:t>Sarcinile</a:t>
            </a:r>
            <a:r>
              <a:rPr lang="en-US" sz="3700" b="1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3700" b="1" dirty="0" err="1" smtClean="0">
                <a:solidFill>
                  <a:srgbClr val="FFFF00"/>
                </a:solidFill>
                <a:latin typeface="Tahoma" pitchFamily="34" charset="0"/>
              </a:rPr>
              <a:t>pentru</a:t>
            </a:r>
            <a:r>
              <a:rPr lang="en-US" sz="3700" b="1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3700" b="1" dirty="0" err="1" smtClean="0">
                <a:solidFill>
                  <a:srgbClr val="FFFF00"/>
                </a:solidFill>
                <a:latin typeface="Tahoma" pitchFamily="34" charset="0"/>
              </a:rPr>
              <a:t>anul</a:t>
            </a:r>
            <a:r>
              <a:rPr lang="en-US" sz="3700" b="1" dirty="0" smtClean="0">
                <a:solidFill>
                  <a:srgbClr val="FFFF00"/>
                </a:solidFill>
                <a:latin typeface="Tahoma" pitchFamily="34" charset="0"/>
              </a:rPr>
              <a:t> 2015</a:t>
            </a:r>
            <a:endParaRPr lang="ru-RU" sz="3700" b="1" dirty="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8313" y="1449388"/>
            <a:ext cx="8229600" cy="5408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Aprobarea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Programului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National de Control al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Cancerului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-2020 la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Colegiul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MS al RM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inaintarea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acestuia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catre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Cancelaria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 Stat.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Finalizarea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modernizarii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Centrului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Hematologic,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reformarea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organizatorica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darea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oficiala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exploatare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[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aprilie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2014].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Organizarea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Centrului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 Transplant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Medular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cu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efectuarea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primului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transplant in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octombrie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2014.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Organizarea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Centrului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Chirurgie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Miniinvaziva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Celioscopica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Pregatire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bazei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tehnice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pentru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amplasarea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echipamentului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utilajului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medical din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proiectul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japonez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JICA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Organizarea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asigurarea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functionarii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Centrelor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Colonoscopice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Chisinau,Balti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Cahul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Pregatirea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institutiei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catre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acreditare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cu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obtinerea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Certificatului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Acreditare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Proiectarea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identificarea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surselor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finantare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petru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modernizarea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Blocului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operatii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[15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Sali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operatorii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standartizate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].</a:t>
            </a: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06488" y="-27384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0464" y="204700"/>
            <a:ext cx="9642984" cy="642865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4" name="Заголовок 1"/>
          <p:cNvSpPr>
            <a:spLocks/>
          </p:cNvSpPr>
          <p:nvPr/>
        </p:nvSpPr>
        <p:spPr bwMode="auto">
          <a:xfrm>
            <a:off x="0" y="188913"/>
            <a:ext cx="9144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o-RO" sz="27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Incidenţa prevalenţa şi mortalitatea</a:t>
            </a:r>
            <a:r>
              <a:rPr lang="en-US" sz="27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o-RO" sz="27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prin </a:t>
            </a:r>
            <a:r>
              <a:rPr lang="en-US" sz="27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/>
            </a:r>
            <a:br>
              <a:rPr lang="en-US" sz="27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ro-RO" sz="27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tumori maligne. R.</a:t>
            </a:r>
            <a:r>
              <a:rPr lang="en-US" sz="27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ro-RO" sz="27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Moldova, </a:t>
            </a:r>
            <a:r>
              <a:rPr lang="ro-RO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20</a:t>
            </a:r>
            <a:r>
              <a:rPr 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</a:t>
            </a:r>
            <a:r>
              <a:rPr lang="ro-RO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0-201</a:t>
            </a:r>
            <a:r>
              <a:rPr 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4</a:t>
            </a:r>
            <a:r>
              <a:rPr lang="ro-RO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</a:t>
            </a:r>
            <a:endParaRPr lang="ru-RU" sz="22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348165" name="Содержимое 3"/>
          <p:cNvGraphicFramePr>
            <a:graphicFrameLocks/>
          </p:cNvGraphicFramePr>
          <p:nvPr/>
        </p:nvGraphicFramePr>
        <p:xfrm>
          <a:off x="395536" y="1880828"/>
          <a:ext cx="8215312" cy="342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66" name="Worksheet" r:id="rId4" imgW="8086641" imgH="3371882" progId="Excel.Sheet.8">
                  <p:embed/>
                </p:oleObj>
              </mc:Choice>
              <mc:Fallback>
                <p:oleObj name="Worksheet" r:id="rId4" imgW="8086641" imgH="3371882" progId="Excel.Sheet.8">
                  <p:embed/>
                  <p:pic>
                    <p:nvPicPr>
                      <p:cNvPr id="0" name="Содержимое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880828"/>
                        <a:ext cx="8215312" cy="342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67" name="Text Box 6"/>
          <p:cNvSpPr txBox="1">
            <a:spLocks noChangeArrowheads="1"/>
          </p:cNvSpPr>
          <p:nvPr/>
        </p:nvSpPr>
        <p:spPr bwMode="auto">
          <a:xfrm>
            <a:off x="1043608" y="5805264"/>
            <a:ext cx="7129462" cy="9002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100" dirty="0"/>
              <a:t>Vi</a:t>
            </a:r>
            <a:r>
              <a:rPr lang="ro-RO" sz="2100" dirty="0"/>
              <a:t>zite efectuate </a:t>
            </a:r>
            <a:r>
              <a:rPr lang="en-US" sz="2100" dirty="0" smtClean="0"/>
              <a:t> </a:t>
            </a:r>
            <a:r>
              <a:rPr lang="ro-RO" sz="2100" dirty="0" smtClean="0"/>
              <a:t>în 201</a:t>
            </a:r>
            <a:r>
              <a:rPr lang="en-US" sz="2100" dirty="0" smtClean="0"/>
              <a:t>4</a:t>
            </a:r>
            <a:r>
              <a:rPr lang="ro-RO" sz="2100" dirty="0" smtClean="0"/>
              <a:t> –</a:t>
            </a:r>
            <a:r>
              <a:rPr lang="en-US" sz="2100" dirty="0" smtClean="0"/>
              <a:t>207</a:t>
            </a:r>
            <a:r>
              <a:rPr lang="ro-RO" sz="2100" dirty="0" smtClean="0"/>
              <a:t>.</a:t>
            </a:r>
            <a:r>
              <a:rPr lang="en-US" sz="2100" dirty="0" smtClean="0"/>
              <a:t>799 </a:t>
            </a:r>
            <a:endParaRPr lang="ro-RO" sz="2100" dirty="0" smtClean="0"/>
          </a:p>
          <a:p>
            <a:pPr algn="ctr" eaLnBrk="0" hangingPunct="0">
              <a:spcBef>
                <a:spcPct val="50000"/>
              </a:spcBef>
            </a:pPr>
            <a:r>
              <a:rPr lang="en-US" sz="2100" dirty="0" err="1" smtClean="0"/>
              <a:t>Bolnavi</a:t>
            </a:r>
            <a:r>
              <a:rPr lang="en-US" sz="2100" dirty="0" smtClean="0"/>
              <a:t> </a:t>
            </a:r>
            <a:r>
              <a:rPr lang="en-US" sz="2100" dirty="0" err="1" smtClean="0"/>
              <a:t>primari</a:t>
            </a:r>
            <a:r>
              <a:rPr lang="ro-RO" sz="2100" dirty="0" smtClean="0"/>
              <a:t> în </a:t>
            </a:r>
            <a:r>
              <a:rPr lang="en-US" sz="2100" dirty="0" smtClean="0"/>
              <a:t>2014</a:t>
            </a:r>
            <a:r>
              <a:rPr lang="ro-RO" sz="2100" dirty="0" smtClean="0"/>
              <a:t> </a:t>
            </a:r>
            <a:r>
              <a:rPr lang="en-US" sz="2100" dirty="0" smtClean="0"/>
              <a:t>–</a:t>
            </a:r>
            <a:r>
              <a:rPr lang="ro-RO" sz="2100" dirty="0" smtClean="0"/>
              <a:t> </a:t>
            </a:r>
            <a:r>
              <a:rPr lang="en-US" sz="2100" dirty="0" smtClean="0"/>
              <a:t>8860</a:t>
            </a:r>
            <a:endParaRPr lang="ru-RU" sz="21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28700" y="152636"/>
            <a:ext cx="11308071" cy="63607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>
            <a:lum bright="24000" contrast="70000"/>
          </a:blip>
          <a:stretch>
            <a:fillRect/>
          </a:stretch>
        </p:blipFill>
        <p:spPr>
          <a:xfrm>
            <a:off x="0" y="116632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>
            <a:lum bright="11000" contrast="33000"/>
          </a:blip>
          <a:stretch>
            <a:fillRect/>
          </a:stretch>
        </p:blipFill>
        <p:spPr>
          <a:xfrm>
            <a:off x="0" y="18864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>
            <a:lum bright="7000" contrast="23000"/>
          </a:blip>
          <a:stretch>
            <a:fillRect/>
          </a:stretch>
        </p:blipFill>
        <p:spPr>
          <a:xfrm>
            <a:off x="0" y="80628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a.JPG"/>
          <p:cNvPicPr>
            <a:picLocks noChangeAspect="1"/>
          </p:cNvPicPr>
          <p:nvPr/>
        </p:nvPicPr>
        <p:blipFill>
          <a:blip r:embed="rId2" cstate="print">
            <a:lum bright="8000" contrast="32000"/>
          </a:blip>
          <a:stretch>
            <a:fillRect/>
          </a:stretch>
        </p:blipFill>
        <p:spPr>
          <a:xfrm>
            <a:off x="0" y="152636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>
            <a:lum bright="6000" contrast="30000"/>
          </a:blip>
          <a:stretch>
            <a:fillRect/>
          </a:stretch>
        </p:blipFill>
        <p:spPr>
          <a:xfrm>
            <a:off x="0" y="80628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>
            <a:lum bright="7000" contrast="30000"/>
          </a:blip>
          <a:stretch>
            <a:fillRect/>
          </a:stretch>
        </p:blipFill>
        <p:spPr>
          <a:xfrm>
            <a:off x="0" y="116632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Box 3"/>
          <p:cNvSpPr txBox="1">
            <a:spLocks noChangeArrowheads="1"/>
          </p:cNvSpPr>
          <p:nvPr/>
        </p:nvSpPr>
        <p:spPr bwMode="auto">
          <a:xfrm>
            <a:off x="1014388" y="1150921"/>
            <a:ext cx="757237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20699999" lon="300000" rev="0"/>
              </a:camera>
              <a:lightRig rig="threePt" dir="t"/>
            </a:scene3d>
            <a:sp3d extrusionH="317500" contourW="25400" prstMaterial="flat">
              <a:bevelT w="88900" h="114300" prst="relaxedInset"/>
              <a:bevelB w="88900" h="114300" prst="convex"/>
              <a:extrusionClr>
                <a:srgbClr val="FF0000"/>
              </a:extrusionClr>
              <a:contourClr>
                <a:srgbClr val="FFFF00"/>
              </a:contourClr>
            </a:sp3d>
          </a:bodyPr>
          <a:lstStyle/>
          <a:p>
            <a:pPr marL="457200" indent="-457200" algn="ctr">
              <a:spcBef>
                <a:spcPts val="1200"/>
              </a:spcBef>
              <a:buFont typeface="Times New Roman" pitchFamily="18" charset="0"/>
              <a:buNone/>
              <a:defRPr/>
            </a:pPr>
            <a:r>
              <a:rPr lang="ro-RO" sz="8800" dirty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Vă mulţumesc</a:t>
            </a:r>
            <a:endParaRPr lang="en-US" sz="88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spcBef>
                <a:spcPts val="1200"/>
              </a:spcBef>
              <a:buFont typeface="Times New Roman" pitchFamily="18" charset="0"/>
              <a:buNone/>
              <a:defRPr/>
            </a:pPr>
            <a:r>
              <a:rPr lang="ro-RO" sz="8800" dirty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pentru </a:t>
            </a:r>
            <a:endParaRPr lang="en-US" sz="88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spcBef>
                <a:spcPts val="1200"/>
              </a:spcBef>
              <a:buFont typeface="Times New Roman" pitchFamily="18" charset="0"/>
              <a:buNone/>
              <a:defRPr/>
            </a:pPr>
            <a:r>
              <a:rPr lang="ro-RO" sz="8800" dirty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atenţie !</a:t>
            </a:r>
            <a:endParaRPr lang="ru-RU" sz="88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7" name="Oval 3"/>
          <p:cNvSpPr>
            <a:spLocks noChangeArrowheads="1"/>
          </p:cNvSpPr>
          <p:nvPr/>
        </p:nvSpPr>
        <p:spPr bwMode="auto">
          <a:xfrm>
            <a:off x="7020272" y="1916832"/>
            <a:ext cx="1980220" cy="519351"/>
          </a:xfrm>
          <a:prstGeom prst="ellipse">
            <a:avLst/>
          </a:prstGeom>
          <a:noFill/>
          <a:ln w="57150" algn="ctr">
            <a:solidFill>
              <a:srgbClr val="FD0303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358406" name="Oval 2"/>
          <p:cNvSpPr>
            <a:spLocks noChangeArrowheads="1"/>
          </p:cNvSpPr>
          <p:nvPr/>
        </p:nvSpPr>
        <p:spPr bwMode="auto">
          <a:xfrm>
            <a:off x="7740352" y="4329100"/>
            <a:ext cx="1189732" cy="519351"/>
          </a:xfrm>
          <a:prstGeom prst="ellipse">
            <a:avLst/>
          </a:prstGeom>
          <a:noFill/>
          <a:ln w="57150" algn="ctr">
            <a:solidFill>
              <a:srgbClr val="FD0303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0" y="152400"/>
            <a:ext cx="89646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Inciden</a:t>
            </a:r>
            <a:r>
              <a:rPr lang="ro-RO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ţ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</a:t>
            </a:r>
            <a:r>
              <a:rPr lang="ro-RO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prin maladii oncologice </a:t>
            </a:r>
            <a:br>
              <a:rPr lang="ro-RO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ro-RO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la 100.000 populaţie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358405" name="Object 5"/>
          <p:cNvGraphicFramePr>
            <a:graphicFrameLocks noGrp="1" noChangeAspect="1"/>
          </p:cNvGraphicFramePr>
          <p:nvPr>
            <p:ph/>
          </p:nvPr>
        </p:nvGraphicFramePr>
        <p:xfrm>
          <a:off x="215516" y="1340768"/>
          <a:ext cx="8642350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06" name="Worksheet" r:id="rId4" imgW="6715041" imgH="3895766" progId="Excel.Sheet.8">
                  <p:embed/>
                </p:oleObj>
              </mc:Choice>
              <mc:Fallback>
                <p:oleObj name="Worksheet" r:id="rId4" imgW="6715041" imgH="3895766" progId="Excel.Sheet.8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16" y="1340768"/>
                        <a:ext cx="8642350" cy="501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09" name="Text Box 6"/>
          <p:cNvSpPr txBox="1">
            <a:spLocks noChangeArrowheads="1"/>
          </p:cNvSpPr>
          <p:nvPr/>
        </p:nvSpPr>
        <p:spPr bwMode="auto">
          <a:xfrm>
            <a:off x="3419872" y="5265204"/>
            <a:ext cx="49686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o-RO" dirty="0"/>
              <a:t>În anul </a:t>
            </a:r>
            <a:r>
              <a:rPr lang="ro-RO" dirty="0" smtClean="0"/>
              <a:t>201</a:t>
            </a:r>
            <a:r>
              <a:rPr lang="en-US" dirty="0" smtClean="0"/>
              <a:t>4</a:t>
            </a:r>
            <a:r>
              <a:rPr lang="ro-RO" dirty="0" smtClean="0"/>
              <a:t>: </a:t>
            </a:r>
            <a:r>
              <a:rPr lang="ro-RO" dirty="0"/>
              <a:t>R. Moldova – </a:t>
            </a:r>
            <a:r>
              <a:rPr lang="ro-RO" dirty="0" smtClean="0"/>
              <a:t>2</a:t>
            </a:r>
            <a:r>
              <a:rPr lang="en-US" dirty="0" smtClean="0"/>
              <a:t>40</a:t>
            </a:r>
            <a:r>
              <a:rPr lang="ro-RO" dirty="0" smtClean="0"/>
              <a:t>,</a:t>
            </a:r>
            <a:r>
              <a:rPr lang="en-US" dirty="0" smtClean="0"/>
              <a:t>7</a:t>
            </a:r>
            <a:r>
              <a:rPr lang="ro-RO" dirty="0" smtClean="0"/>
              <a:t>%</a:t>
            </a:r>
            <a:r>
              <a:rPr lang="ro-RO" sz="1500" dirty="0" smtClean="0"/>
              <a:t>ooo</a:t>
            </a:r>
            <a:endParaRPr lang="en-US" sz="15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8" name="Заголовок 1"/>
          <p:cNvSpPr>
            <a:spLocks/>
          </p:cNvSpPr>
          <p:nvPr/>
        </p:nvSpPr>
        <p:spPr bwMode="auto">
          <a:xfrm>
            <a:off x="0" y="214313"/>
            <a:ext cx="88931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o-RO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10 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</a:t>
            </a:r>
            <a:r>
              <a:rPr lang="ro-RO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umori maligne mai des depistate. </a:t>
            </a:r>
            <a:br>
              <a:rPr lang="ro-RO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R.</a:t>
            </a:r>
            <a:r>
              <a:rPr lang="ro-RO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Moldova,</a:t>
            </a:r>
            <a:r>
              <a:rPr lang="ro-RO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20</a:t>
            </a:r>
            <a:r>
              <a:rPr lang="ro-RO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3-2014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(%)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349191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1340768"/>
          <a:ext cx="9426812" cy="5303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2" name="Worksheet" r:id="rId4" imgW="8515249" imgH="4791152" progId="Excel.Sheet.8">
                  <p:embed/>
                </p:oleObj>
              </mc:Choice>
              <mc:Fallback>
                <p:oleObj name="Worksheet" r:id="rId4" imgW="8515249" imgH="4791152" progId="Excel.Sheet.8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0768"/>
                        <a:ext cx="9426812" cy="5303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635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-56787" y="1376772"/>
          <a:ext cx="9597339" cy="5148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56" name="Worksheet" r:id="rId4" imgW="7315200" imgH="3924406" progId="Excel.Sheet.8">
                  <p:embed/>
                </p:oleObj>
              </mc:Choice>
              <mc:Fallback>
                <p:oleObj name="Worksheet" r:id="rId4" imgW="7315200" imgH="3924406" progId="Excel.Sheet.8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6787" y="1376772"/>
                        <a:ext cx="9597339" cy="5148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96863"/>
            <a:ext cx="91440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DEPISTAREA BOLNAVILOR CU TUMORI MALIGNE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 STADII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(%),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R.M.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</a:t>
            </a:r>
            <a:r>
              <a:rPr lang="ro-RO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-20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14)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Заголовок 1"/>
          <p:cNvSpPr>
            <a:spLocks/>
          </p:cNvSpPr>
          <p:nvPr/>
        </p:nvSpPr>
        <p:spPr bwMode="auto">
          <a:xfrm>
            <a:off x="0" y="225425"/>
            <a:ext cx="90217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o-RO" sz="27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Depistarea tumorilor maligne pe grupe de vîrsta.</a:t>
            </a:r>
            <a:br>
              <a:rPr lang="ro-RO" sz="27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ro-RO" sz="27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R. Moldova , </a:t>
            </a:r>
            <a:r>
              <a:rPr lang="ro-RO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201</a:t>
            </a:r>
            <a:r>
              <a:rPr 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</a:t>
            </a:r>
            <a:r>
              <a:rPr lang="ro-RO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-201</a:t>
            </a:r>
            <a:r>
              <a:rPr 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4</a:t>
            </a:r>
            <a:r>
              <a:rPr lang="ro-RO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. </a:t>
            </a:r>
            <a:endParaRPr lang="ru-RU" sz="27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graphicFrame>
        <p:nvGraphicFramePr>
          <p:cNvPr id="350213" name="Содержимое 3"/>
          <p:cNvGraphicFramePr>
            <a:graphicFrameLocks/>
          </p:cNvGraphicFramePr>
          <p:nvPr/>
        </p:nvGraphicFramePr>
        <p:xfrm>
          <a:off x="0" y="1495189"/>
          <a:ext cx="9001125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14" name="Worksheet" r:id="rId4" imgW="8105792" imgH="4162437" progId="Excel.Sheet.8">
                  <p:embed/>
                </p:oleObj>
              </mc:Choice>
              <mc:Fallback>
                <p:oleObj name="Worksheet" r:id="rId4" imgW="8105792" imgH="4162437" progId="Excel.Sheet.8">
                  <p:embed/>
                  <p:pic>
                    <p:nvPicPr>
                      <p:cNvPr id="0" name="Содержимое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95189"/>
                        <a:ext cx="9001125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95288" y="1052066"/>
          <a:ext cx="8461188" cy="5545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/>
          </p:cNvSpPr>
          <p:nvPr/>
        </p:nvSpPr>
        <p:spPr bwMode="auto">
          <a:xfrm>
            <a:off x="0" y="116632"/>
            <a:ext cx="88931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Reparti</a:t>
            </a:r>
            <a:r>
              <a:rPr lang="ro-RO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zarea pacienţilor trataţi în IMSP IO 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18891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vi-VN" sz="2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Depistarea  bolnavilor primari </a:t>
            </a:r>
            <a:r>
              <a:rPr lang="ro-RO" sz="2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o-RO" sz="27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vi-VN" sz="2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după diagnoze</a:t>
            </a:r>
            <a:r>
              <a:rPr lang="ro-RO" sz="2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vi-VN" sz="2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</a:t>
            </a:r>
            <a:r>
              <a:rPr lang="en-US" sz="2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13</a:t>
            </a:r>
            <a:r>
              <a:rPr lang="vi-VN" sz="2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-20</a:t>
            </a:r>
            <a:r>
              <a:rPr lang="ro-RO" sz="2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2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ro-RO" sz="2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sz="27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Object 16"/>
          <p:cNvGraphicFramePr>
            <a:graphicFrameLocks noChangeAspect="1"/>
          </p:cNvGraphicFramePr>
          <p:nvPr/>
        </p:nvGraphicFramePr>
        <p:xfrm>
          <a:off x="431540" y="1484784"/>
          <a:ext cx="8316924" cy="5165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07" name="Диаграмма" r:id="rId4" imgW="4829057" imgH="3257594" progId="Excel.Chart.8">
                  <p:embed/>
                </p:oleObj>
              </mc:Choice>
              <mc:Fallback>
                <p:oleObj name="Диаграмма" r:id="rId4" imgW="4829057" imgH="3257594" progId="Excel.Char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540" y="1484784"/>
                        <a:ext cx="8316924" cy="5165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8"/>
          <p:cNvSpPr>
            <a:spLocks noChangeArrowheads="1"/>
          </p:cNvSpPr>
          <p:nvPr/>
        </p:nvSpPr>
        <p:spPr bwMode="auto">
          <a:xfrm>
            <a:off x="0" y="260350"/>
            <a:ext cx="85328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Pacien</a:t>
            </a:r>
            <a:r>
              <a:rPr lang="ro-RO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ţi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asigura</a:t>
            </a:r>
            <a:r>
              <a:rPr lang="ro-RO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ţi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o-RO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(20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13</a:t>
            </a:r>
            <a:r>
              <a:rPr lang="ro-RO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-20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ro-RO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sz="3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611560" y="1003300"/>
          <a:ext cx="7734300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31" name="Диаграмма" r:id="rId4" imgW="4876800" imgH="3686104" progId="Excel.Chart.8">
                  <p:embed/>
                </p:oleObj>
              </mc:Choice>
              <mc:Fallback>
                <p:oleObj name="Диаграмма" r:id="rId4" imgW="4876800" imgH="3686104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003300"/>
                        <a:ext cx="7734300" cy="585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6462</TotalTime>
  <Words>674</Words>
  <Application>Microsoft Office PowerPoint</Application>
  <PresentationFormat>Экран (4:3)</PresentationFormat>
  <Paragraphs>125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Бумажная</vt:lpstr>
      <vt:lpstr>Worksheet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DEPISTAREA BOLNAVILOR CU TUMORI MALIGNE  PE STADII (%), R.M. (2012-2014)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Gestionarea Resurselor Financiare  a IMSP IO pe anul 2014 (CNAM+cont special)</vt:lpstr>
      <vt:lpstr>Salariul mediu al medicilor şi personalului  medical mediu în IMSP IO (2009-2014)</vt:lpstr>
      <vt:lpstr>REALIZĂRILE ANULUI 2014</vt:lpstr>
      <vt:lpstr>Sarcinile pentru anul 2015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903</dc:creator>
  <cp:lastModifiedBy>Calculator</cp:lastModifiedBy>
  <cp:revision>436</cp:revision>
  <dcterms:created xsi:type="dcterms:W3CDTF">2010-03-03T18:05:06Z</dcterms:created>
  <dcterms:modified xsi:type="dcterms:W3CDTF">2015-08-17T06:59:53Z</dcterms:modified>
</cp:coreProperties>
</file>